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8" r:id="rId1"/>
  </p:sldMasterIdLst>
  <p:notesMasterIdLst>
    <p:notesMasterId r:id="rId15"/>
  </p:notesMasterIdLst>
  <p:sldIdLst>
    <p:sldId id="256" r:id="rId2"/>
    <p:sldId id="264" r:id="rId3"/>
    <p:sldId id="261" r:id="rId4"/>
    <p:sldId id="259" r:id="rId5"/>
    <p:sldId id="258" r:id="rId6"/>
    <p:sldId id="263" r:id="rId7"/>
    <p:sldId id="265" r:id="rId8"/>
    <p:sldId id="266" r:id="rId9"/>
    <p:sldId id="267" r:id="rId10"/>
    <p:sldId id="268" r:id="rId11"/>
    <p:sldId id="270" r:id="rId12"/>
    <p:sldId id="269" r:id="rId13"/>
    <p:sldId id="271"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8673" autoAdjust="0"/>
    <p:restoredTop sz="98743" autoAdjust="0"/>
  </p:normalViewPr>
  <p:slideViewPr>
    <p:cSldViewPr>
      <p:cViewPr varScale="1">
        <p:scale>
          <a:sx n="116" d="100"/>
          <a:sy n="116" d="100"/>
        </p:scale>
        <p:origin x="-834" y="-96"/>
      </p:cViewPr>
      <p:guideLst>
        <p:guide orient="horz" pos="2160"/>
        <p:guide pos="2880"/>
      </p:guideLst>
    </p:cSldViewPr>
  </p:slideViewPr>
  <p:notesTextViewPr>
    <p:cViewPr>
      <p:scale>
        <a:sx n="1" d="1"/>
        <a:sy n="1" d="1"/>
      </p:scale>
      <p:origin x="0" y="0"/>
    </p:cViewPr>
  </p:notesTextViewPr>
  <p:notesViewPr>
    <p:cSldViewPr>
      <p:cViewPr varScale="1">
        <p:scale>
          <a:sx n="70" d="100"/>
          <a:sy n="70" d="100"/>
        </p:scale>
        <p:origin x="-2814"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image" Target="../media/image10.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image" Target="../media/image1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85ABC3-B800-4965-AE73-A6B4632285A8}" type="doc">
      <dgm:prSet loTypeId="urn:microsoft.com/office/officeart/2005/8/layout/pyramid2" loCatId="pyramid" qsTypeId="urn:microsoft.com/office/officeart/2005/8/quickstyle/simple1" qsCatId="simple" csTypeId="urn:microsoft.com/office/officeart/2005/8/colors/accent1_2" csCatId="accent1" phldr="1"/>
      <dgm:spPr/>
    </dgm:pt>
    <dgm:pt modelId="{96FDDE6E-D901-4CA1-8982-0E3320C355C6}">
      <dgm:prSet phldrT="[Text]"/>
      <dgm:spPr/>
      <dgm:t>
        <a:bodyPr/>
        <a:lstStyle/>
        <a:p>
          <a:r>
            <a:rPr lang="fr-FR" dirty="0" smtClean="0"/>
            <a:t>Entretiens personnels avec le tribunal de sélection (20 -&gt; 6)</a:t>
          </a:r>
          <a:endParaRPr lang="en-US" dirty="0"/>
        </a:p>
      </dgm:t>
    </dgm:pt>
    <dgm:pt modelId="{3DABB257-3BC7-4A72-ACFC-558C5B2C2127}" type="parTrans" cxnId="{E4656793-EF28-4A0B-8A0F-859371CD8992}">
      <dgm:prSet/>
      <dgm:spPr/>
      <dgm:t>
        <a:bodyPr/>
        <a:lstStyle/>
        <a:p>
          <a:endParaRPr lang="en-US"/>
        </a:p>
      </dgm:t>
    </dgm:pt>
    <dgm:pt modelId="{8CD6EE96-37AA-4D9A-A643-B828416AC3E2}" type="sibTrans" cxnId="{E4656793-EF28-4A0B-8A0F-859371CD8992}">
      <dgm:prSet/>
      <dgm:spPr/>
      <dgm:t>
        <a:bodyPr/>
        <a:lstStyle/>
        <a:p>
          <a:endParaRPr lang="en-US"/>
        </a:p>
      </dgm:t>
    </dgm:pt>
    <dgm:pt modelId="{63ABAEE5-B1F3-48BB-874A-32D5FFBB7875}">
      <dgm:prSet phldrT="[Text]"/>
      <dgm:spPr/>
      <dgm:t>
        <a:bodyPr/>
        <a:lstStyle/>
        <a:p>
          <a:r>
            <a:rPr lang="es-ES" dirty="0" smtClean="0"/>
            <a:t>Questionnaire sur Formation et vie de candidats  (10.000-&gt;1.000)</a:t>
          </a:r>
          <a:endParaRPr lang="en-US" dirty="0"/>
        </a:p>
      </dgm:t>
    </dgm:pt>
    <dgm:pt modelId="{7B62C2B5-880F-4279-BF2D-E43D0E5B146E}" type="parTrans" cxnId="{4F86484E-FEB4-42B3-A0CA-D5380F3F9778}">
      <dgm:prSet/>
      <dgm:spPr/>
      <dgm:t>
        <a:bodyPr/>
        <a:lstStyle/>
        <a:p>
          <a:endParaRPr lang="en-US"/>
        </a:p>
      </dgm:t>
    </dgm:pt>
    <dgm:pt modelId="{A01FB5A3-AE8C-4901-A6D6-9CD237887C6C}" type="sibTrans" cxnId="{4F86484E-FEB4-42B3-A0CA-D5380F3F9778}">
      <dgm:prSet/>
      <dgm:spPr/>
      <dgm:t>
        <a:bodyPr/>
        <a:lstStyle/>
        <a:p>
          <a:endParaRPr lang="en-US"/>
        </a:p>
      </dgm:t>
    </dgm:pt>
    <dgm:pt modelId="{98EB6320-58B7-4143-8DEB-76F5525F866E}">
      <dgm:prSet phldrT="[Text]"/>
      <dgm:spPr/>
      <dgm:t>
        <a:bodyPr/>
        <a:lstStyle/>
        <a:p>
          <a:r>
            <a:rPr lang="es-ES" dirty="0" smtClean="0"/>
            <a:t>Tests psychologiques et psychotechniques (1.000 -&gt; 200)</a:t>
          </a:r>
          <a:endParaRPr lang="en-US" dirty="0"/>
        </a:p>
      </dgm:t>
    </dgm:pt>
    <dgm:pt modelId="{B8E710AA-E82B-4412-AEC4-5AA131222EED}" type="parTrans" cxnId="{1FA1C305-D789-4CB8-9954-07D9FCAB2A8E}">
      <dgm:prSet/>
      <dgm:spPr/>
      <dgm:t>
        <a:bodyPr/>
        <a:lstStyle/>
        <a:p>
          <a:endParaRPr lang="en-US"/>
        </a:p>
      </dgm:t>
    </dgm:pt>
    <dgm:pt modelId="{36DCA0D1-BF54-420A-B0AD-351C1A6155DE}" type="sibTrans" cxnId="{1FA1C305-D789-4CB8-9954-07D9FCAB2A8E}">
      <dgm:prSet/>
      <dgm:spPr/>
      <dgm:t>
        <a:bodyPr/>
        <a:lstStyle/>
        <a:p>
          <a:endParaRPr lang="en-US"/>
        </a:p>
      </dgm:t>
    </dgm:pt>
    <dgm:pt modelId="{AF9FE80C-2396-4C19-8EA8-4EA98B3B7265}">
      <dgm:prSet phldrT="[Text]"/>
      <dgm:spPr/>
      <dgm:t>
        <a:bodyPr/>
        <a:lstStyle/>
        <a:p>
          <a:r>
            <a:rPr lang="es-ES" dirty="0" smtClean="0"/>
            <a:t>Révision médicale extrêmement complète (60 -&gt; 20)</a:t>
          </a:r>
          <a:endParaRPr lang="en-US" dirty="0"/>
        </a:p>
      </dgm:t>
    </dgm:pt>
    <dgm:pt modelId="{ACA6EBED-252F-4C89-B87A-68E61D25DF21}" type="parTrans" cxnId="{73DEB59D-859D-428D-AED0-321976DCCDE1}">
      <dgm:prSet/>
      <dgm:spPr/>
      <dgm:t>
        <a:bodyPr/>
        <a:lstStyle/>
        <a:p>
          <a:endParaRPr lang="en-US"/>
        </a:p>
      </dgm:t>
    </dgm:pt>
    <dgm:pt modelId="{8DFDD9A1-F92F-4274-9EAA-2432DD020E60}" type="sibTrans" cxnId="{73DEB59D-859D-428D-AED0-321976DCCDE1}">
      <dgm:prSet/>
      <dgm:spPr/>
      <dgm:t>
        <a:bodyPr/>
        <a:lstStyle/>
        <a:p>
          <a:endParaRPr lang="en-US"/>
        </a:p>
      </dgm:t>
    </dgm:pt>
    <dgm:pt modelId="{9A6C319F-09A6-454A-88FD-0E3D710749B2}">
      <dgm:prSet phldrT="[Text]"/>
      <dgm:spPr/>
      <dgm:t>
        <a:bodyPr/>
        <a:lstStyle/>
        <a:p>
          <a:r>
            <a:rPr lang="fr-FR" dirty="0" smtClean="0"/>
            <a:t>Comportement en équipe, habilités sociales et la capacité de concentration </a:t>
          </a:r>
          <a:r>
            <a:rPr lang="es-ES" dirty="0" smtClean="0"/>
            <a:t>(200 -&gt; 60)</a:t>
          </a:r>
          <a:endParaRPr lang="en-US" dirty="0"/>
        </a:p>
      </dgm:t>
    </dgm:pt>
    <dgm:pt modelId="{21D85A43-D860-4367-B814-8D86A3BD4CE4}" type="parTrans" cxnId="{070307BA-3721-4858-BD76-B89977E71935}">
      <dgm:prSet/>
      <dgm:spPr/>
      <dgm:t>
        <a:bodyPr/>
        <a:lstStyle/>
        <a:p>
          <a:endParaRPr lang="en-US"/>
        </a:p>
      </dgm:t>
    </dgm:pt>
    <dgm:pt modelId="{026288B9-4537-4572-A93E-6A92F54FEA20}" type="sibTrans" cxnId="{070307BA-3721-4858-BD76-B89977E71935}">
      <dgm:prSet/>
      <dgm:spPr/>
      <dgm:t>
        <a:bodyPr/>
        <a:lstStyle/>
        <a:p>
          <a:endParaRPr lang="en-US"/>
        </a:p>
      </dgm:t>
    </dgm:pt>
    <dgm:pt modelId="{6DCBDBF6-F7DC-488A-A1C0-56756882E1A1}" type="pres">
      <dgm:prSet presAssocID="{E485ABC3-B800-4965-AE73-A6B4632285A8}" presName="compositeShape" presStyleCnt="0">
        <dgm:presLayoutVars>
          <dgm:dir/>
          <dgm:resizeHandles/>
        </dgm:presLayoutVars>
      </dgm:prSet>
      <dgm:spPr/>
    </dgm:pt>
    <dgm:pt modelId="{FDCF358C-D9D1-4C6C-BA18-9ECD678BB776}" type="pres">
      <dgm:prSet presAssocID="{E485ABC3-B800-4965-AE73-A6B4632285A8}" presName="pyramid" presStyleLbl="node1" presStyleIdx="0" presStyleCnt="1"/>
      <dgm:spPr/>
    </dgm:pt>
    <dgm:pt modelId="{93A8FC4F-B34F-48F6-9014-D00EF8974D48}" type="pres">
      <dgm:prSet presAssocID="{E485ABC3-B800-4965-AE73-A6B4632285A8}" presName="theList" presStyleCnt="0"/>
      <dgm:spPr/>
    </dgm:pt>
    <dgm:pt modelId="{2A11F8E6-4C82-40B0-9D39-19EFD8835059}" type="pres">
      <dgm:prSet presAssocID="{96FDDE6E-D901-4CA1-8982-0E3320C355C6}" presName="aNode" presStyleLbl="fgAcc1" presStyleIdx="0" presStyleCnt="5" custScaleX="113177">
        <dgm:presLayoutVars>
          <dgm:bulletEnabled val="1"/>
        </dgm:presLayoutVars>
      </dgm:prSet>
      <dgm:spPr/>
      <dgm:t>
        <a:bodyPr/>
        <a:lstStyle/>
        <a:p>
          <a:endParaRPr lang="en-US"/>
        </a:p>
      </dgm:t>
    </dgm:pt>
    <dgm:pt modelId="{3D69AF90-FA89-42B9-81FC-F56C4BC91FC2}" type="pres">
      <dgm:prSet presAssocID="{96FDDE6E-D901-4CA1-8982-0E3320C355C6}" presName="aSpace" presStyleCnt="0"/>
      <dgm:spPr/>
    </dgm:pt>
    <dgm:pt modelId="{F7630964-53EB-4FD7-86EE-698206CF67ED}" type="pres">
      <dgm:prSet presAssocID="{AF9FE80C-2396-4C19-8EA8-4EA98B3B7265}" presName="aNode" presStyleLbl="fgAcc1" presStyleIdx="1" presStyleCnt="5" custScaleX="122225">
        <dgm:presLayoutVars>
          <dgm:bulletEnabled val="1"/>
        </dgm:presLayoutVars>
      </dgm:prSet>
      <dgm:spPr/>
      <dgm:t>
        <a:bodyPr/>
        <a:lstStyle/>
        <a:p>
          <a:endParaRPr lang="en-US"/>
        </a:p>
      </dgm:t>
    </dgm:pt>
    <dgm:pt modelId="{527BE5BE-EEB4-458B-BD49-5C30E9E606F8}" type="pres">
      <dgm:prSet presAssocID="{AF9FE80C-2396-4C19-8EA8-4EA98B3B7265}" presName="aSpace" presStyleCnt="0"/>
      <dgm:spPr/>
    </dgm:pt>
    <dgm:pt modelId="{74B06CB7-7370-450F-9A8A-407B351D696F}" type="pres">
      <dgm:prSet presAssocID="{9A6C319F-09A6-454A-88FD-0E3D710749B2}" presName="aNode" presStyleLbl="fgAcc1" presStyleIdx="2" presStyleCnt="5" custScaleX="129517">
        <dgm:presLayoutVars>
          <dgm:bulletEnabled val="1"/>
        </dgm:presLayoutVars>
      </dgm:prSet>
      <dgm:spPr/>
      <dgm:t>
        <a:bodyPr/>
        <a:lstStyle/>
        <a:p>
          <a:endParaRPr lang="en-US"/>
        </a:p>
      </dgm:t>
    </dgm:pt>
    <dgm:pt modelId="{F4A2669D-F2DA-4F80-AE14-225AEC7FB602}" type="pres">
      <dgm:prSet presAssocID="{9A6C319F-09A6-454A-88FD-0E3D710749B2}" presName="aSpace" presStyleCnt="0"/>
      <dgm:spPr/>
    </dgm:pt>
    <dgm:pt modelId="{B450109C-9578-480B-8945-8FFFA477FFFC}" type="pres">
      <dgm:prSet presAssocID="{98EB6320-58B7-4143-8DEB-76F5525F866E}" presName="aNode" presStyleLbl="fgAcc1" presStyleIdx="3" presStyleCnt="5" custScaleX="136720">
        <dgm:presLayoutVars>
          <dgm:bulletEnabled val="1"/>
        </dgm:presLayoutVars>
      </dgm:prSet>
      <dgm:spPr/>
      <dgm:t>
        <a:bodyPr/>
        <a:lstStyle/>
        <a:p>
          <a:endParaRPr lang="en-US"/>
        </a:p>
      </dgm:t>
    </dgm:pt>
    <dgm:pt modelId="{8D4CA5A1-3497-4D23-89FF-8C5B201D27B2}" type="pres">
      <dgm:prSet presAssocID="{98EB6320-58B7-4143-8DEB-76F5525F866E}" presName="aSpace" presStyleCnt="0"/>
      <dgm:spPr/>
    </dgm:pt>
    <dgm:pt modelId="{E7707E2F-761E-4203-ABC3-4DA483AF7453}" type="pres">
      <dgm:prSet presAssocID="{63ABAEE5-B1F3-48BB-874A-32D5FFBB7875}" presName="aNode" presStyleLbl="fgAcc1" presStyleIdx="4" presStyleCnt="5" custScaleX="141244">
        <dgm:presLayoutVars>
          <dgm:bulletEnabled val="1"/>
        </dgm:presLayoutVars>
      </dgm:prSet>
      <dgm:spPr/>
      <dgm:t>
        <a:bodyPr/>
        <a:lstStyle/>
        <a:p>
          <a:endParaRPr lang="en-US"/>
        </a:p>
      </dgm:t>
    </dgm:pt>
    <dgm:pt modelId="{25D5A4B7-B3A0-4EF0-910F-37DFBC362F61}" type="pres">
      <dgm:prSet presAssocID="{63ABAEE5-B1F3-48BB-874A-32D5FFBB7875}" presName="aSpace" presStyleCnt="0"/>
      <dgm:spPr/>
    </dgm:pt>
  </dgm:ptLst>
  <dgm:cxnLst>
    <dgm:cxn modelId="{4B633593-4657-47A5-95AB-3396F6B373D8}" type="presOf" srcId="{63ABAEE5-B1F3-48BB-874A-32D5FFBB7875}" destId="{E7707E2F-761E-4203-ABC3-4DA483AF7453}" srcOrd="0" destOrd="0" presId="urn:microsoft.com/office/officeart/2005/8/layout/pyramid2"/>
    <dgm:cxn modelId="{4F86484E-FEB4-42B3-A0CA-D5380F3F9778}" srcId="{E485ABC3-B800-4965-AE73-A6B4632285A8}" destId="{63ABAEE5-B1F3-48BB-874A-32D5FFBB7875}" srcOrd="4" destOrd="0" parTransId="{7B62C2B5-880F-4279-BF2D-E43D0E5B146E}" sibTransId="{A01FB5A3-AE8C-4901-A6D6-9CD237887C6C}"/>
    <dgm:cxn modelId="{1FA1C305-D789-4CB8-9954-07D9FCAB2A8E}" srcId="{E485ABC3-B800-4965-AE73-A6B4632285A8}" destId="{98EB6320-58B7-4143-8DEB-76F5525F866E}" srcOrd="3" destOrd="0" parTransId="{B8E710AA-E82B-4412-AEC4-5AA131222EED}" sibTransId="{36DCA0D1-BF54-420A-B0AD-351C1A6155DE}"/>
    <dgm:cxn modelId="{9B9C9C50-C12E-49DE-BC07-037729FA8AF8}" type="presOf" srcId="{E485ABC3-B800-4965-AE73-A6B4632285A8}" destId="{6DCBDBF6-F7DC-488A-A1C0-56756882E1A1}" srcOrd="0" destOrd="0" presId="urn:microsoft.com/office/officeart/2005/8/layout/pyramid2"/>
    <dgm:cxn modelId="{73DEB59D-859D-428D-AED0-321976DCCDE1}" srcId="{E485ABC3-B800-4965-AE73-A6B4632285A8}" destId="{AF9FE80C-2396-4C19-8EA8-4EA98B3B7265}" srcOrd="1" destOrd="0" parTransId="{ACA6EBED-252F-4C89-B87A-68E61D25DF21}" sibTransId="{8DFDD9A1-F92F-4274-9EAA-2432DD020E60}"/>
    <dgm:cxn modelId="{632E0FBB-D7A3-4FF4-85E1-046A480F1EDE}" type="presOf" srcId="{9A6C319F-09A6-454A-88FD-0E3D710749B2}" destId="{74B06CB7-7370-450F-9A8A-407B351D696F}" srcOrd="0" destOrd="0" presId="urn:microsoft.com/office/officeart/2005/8/layout/pyramid2"/>
    <dgm:cxn modelId="{9B2BD8BE-5E02-463D-A475-71393EA15F1D}" type="presOf" srcId="{98EB6320-58B7-4143-8DEB-76F5525F866E}" destId="{B450109C-9578-480B-8945-8FFFA477FFFC}" srcOrd="0" destOrd="0" presId="urn:microsoft.com/office/officeart/2005/8/layout/pyramid2"/>
    <dgm:cxn modelId="{10F9071D-AF29-40FF-ADEC-F935B5FAA4AD}" type="presOf" srcId="{96FDDE6E-D901-4CA1-8982-0E3320C355C6}" destId="{2A11F8E6-4C82-40B0-9D39-19EFD8835059}" srcOrd="0" destOrd="0" presId="urn:microsoft.com/office/officeart/2005/8/layout/pyramid2"/>
    <dgm:cxn modelId="{E4656793-EF28-4A0B-8A0F-859371CD8992}" srcId="{E485ABC3-B800-4965-AE73-A6B4632285A8}" destId="{96FDDE6E-D901-4CA1-8982-0E3320C355C6}" srcOrd="0" destOrd="0" parTransId="{3DABB257-3BC7-4A72-ACFC-558C5B2C2127}" sibTransId="{8CD6EE96-37AA-4D9A-A643-B828416AC3E2}"/>
    <dgm:cxn modelId="{79168AC5-13A6-4DF6-992A-151038088F1E}" type="presOf" srcId="{AF9FE80C-2396-4C19-8EA8-4EA98B3B7265}" destId="{F7630964-53EB-4FD7-86EE-698206CF67ED}" srcOrd="0" destOrd="0" presId="urn:microsoft.com/office/officeart/2005/8/layout/pyramid2"/>
    <dgm:cxn modelId="{070307BA-3721-4858-BD76-B89977E71935}" srcId="{E485ABC3-B800-4965-AE73-A6B4632285A8}" destId="{9A6C319F-09A6-454A-88FD-0E3D710749B2}" srcOrd="2" destOrd="0" parTransId="{21D85A43-D860-4367-B814-8D86A3BD4CE4}" sibTransId="{026288B9-4537-4572-A93E-6A92F54FEA20}"/>
    <dgm:cxn modelId="{D3E296EF-A708-48FE-98F8-D39C2EEFF1D2}" type="presParOf" srcId="{6DCBDBF6-F7DC-488A-A1C0-56756882E1A1}" destId="{FDCF358C-D9D1-4C6C-BA18-9ECD678BB776}" srcOrd="0" destOrd="0" presId="urn:microsoft.com/office/officeart/2005/8/layout/pyramid2"/>
    <dgm:cxn modelId="{7853A7A3-E73F-4049-AB2A-511BDD496D28}" type="presParOf" srcId="{6DCBDBF6-F7DC-488A-A1C0-56756882E1A1}" destId="{93A8FC4F-B34F-48F6-9014-D00EF8974D48}" srcOrd="1" destOrd="0" presId="urn:microsoft.com/office/officeart/2005/8/layout/pyramid2"/>
    <dgm:cxn modelId="{85D0218B-6288-4A43-A93B-02400F6CD616}" type="presParOf" srcId="{93A8FC4F-B34F-48F6-9014-D00EF8974D48}" destId="{2A11F8E6-4C82-40B0-9D39-19EFD8835059}" srcOrd="0" destOrd="0" presId="urn:microsoft.com/office/officeart/2005/8/layout/pyramid2"/>
    <dgm:cxn modelId="{9CD5301F-1BE9-49B2-9D13-81B8181C7412}" type="presParOf" srcId="{93A8FC4F-B34F-48F6-9014-D00EF8974D48}" destId="{3D69AF90-FA89-42B9-81FC-F56C4BC91FC2}" srcOrd="1" destOrd="0" presId="urn:microsoft.com/office/officeart/2005/8/layout/pyramid2"/>
    <dgm:cxn modelId="{4D02752C-3759-4B6A-9792-1855026F93F2}" type="presParOf" srcId="{93A8FC4F-B34F-48F6-9014-D00EF8974D48}" destId="{F7630964-53EB-4FD7-86EE-698206CF67ED}" srcOrd="2" destOrd="0" presId="urn:microsoft.com/office/officeart/2005/8/layout/pyramid2"/>
    <dgm:cxn modelId="{6F48C48B-71E3-4E70-B1B4-CEA5FE3C7FAF}" type="presParOf" srcId="{93A8FC4F-B34F-48F6-9014-D00EF8974D48}" destId="{527BE5BE-EEB4-458B-BD49-5C30E9E606F8}" srcOrd="3" destOrd="0" presId="urn:microsoft.com/office/officeart/2005/8/layout/pyramid2"/>
    <dgm:cxn modelId="{233DF14E-2B02-4165-B09A-047962CD0D9C}" type="presParOf" srcId="{93A8FC4F-B34F-48F6-9014-D00EF8974D48}" destId="{74B06CB7-7370-450F-9A8A-407B351D696F}" srcOrd="4" destOrd="0" presId="urn:microsoft.com/office/officeart/2005/8/layout/pyramid2"/>
    <dgm:cxn modelId="{F6451262-C1BD-4424-9B60-648612D9098C}" type="presParOf" srcId="{93A8FC4F-B34F-48F6-9014-D00EF8974D48}" destId="{F4A2669D-F2DA-4F80-AE14-225AEC7FB602}" srcOrd="5" destOrd="0" presId="urn:microsoft.com/office/officeart/2005/8/layout/pyramid2"/>
    <dgm:cxn modelId="{E8F74C52-3D33-4699-99BE-839E669F80A6}" type="presParOf" srcId="{93A8FC4F-B34F-48F6-9014-D00EF8974D48}" destId="{B450109C-9578-480B-8945-8FFFA477FFFC}" srcOrd="6" destOrd="0" presId="urn:microsoft.com/office/officeart/2005/8/layout/pyramid2"/>
    <dgm:cxn modelId="{0186DF60-A363-4083-81DF-64135019962B}" type="presParOf" srcId="{93A8FC4F-B34F-48F6-9014-D00EF8974D48}" destId="{8D4CA5A1-3497-4D23-89FF-8C5B201D27B2}" srcOrd="7" destOrd="0" presId="urn:microsoft.com/office/officeart/2005/8/layout/pyramid2"/>
    <dgm:cxn modelId="{950400EF-7647-4D5B-B626-818C873E356B}" type="presParOf" srcId="{93A8FC4F-B34F-48F6-9014-D00EF8974D48}" destId="{E7707E2F-761E-4203-ABC3-4DA483AF7453}" srcOrd="8" destOrd="0" presId="urn:microsoft.com/office/officeart/2005/8/layout/pyramid2"/>
    <dgm:cxn modelId="{6A0B1DFD-59CE-4C43-94BF-32DC3C6EA914}" type="presParOf" srcId="{93A8FC4F-B34F-48F6-9014-D00EF8974D48}" destId="{25D5A4B7-B3A0-4EF0-910F-37DFBC362F61}"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6F62D1-FA22-4F0F-A518-4C6C97C85F2C}" type="doc">
      <dgm:prSet loTypeId="urn:microsoft.com/office/officeart/2011/layout/HexagonRadial" loCatId="officeonline" qsTypeId="urn:microsoft.com/office/officeart/2005/8/quickstyle/simple1" qsCatId="simple" csTypeId="urn:microsoft.com/office/officeart/2005/8/colors/accent1_2" csCatId="accent1" phldr="1"/>
      <dgm:spPr/>
      <dgm:t>
        <a:bodyPr/>
        <a:lstStyle/>
        <a:p>
          <a:endParaRPr lang="fr-FR"/>
        </a:p>
      </dgm:t>
    </dgm:pt>
    <dgm:pt modelId="{97563A8B-BC9C-492C-BFD8-423C386DBA6F}">
      <dgm:prSet phldrT="[Text]"/>
      <dgm:spPr/>
      <dgm:t>
        <a:bodyPr/>
        <a:lstStyle/>
        <a:p>
          <a:r>
            <a:rPr lang="es-ES" dirty="0" smtClean="0"/>
            <a:t>Défaillance psychologique</a:t>
          </a:r>
          <a:endParaRPr lang="fr-FR" dirty="0"/>
        </a:p>
      </dgm:t>
    </dgm:pt>
    <dgm:pt modelId="{0B963A7B-9F62-4239-9C67-252EFBEE290D}" type="parTrans" cxnId="{AD30D11F-6446-4B8C-B95D-6C92C0A77348}">
      <dgm:prSet/>
      <dgm:spPr/>
      <dgm:t>
        <a:bodyPr/>
        <a:lstStyle/>
        <a:p>
          <a:endParaRPr lang="fr-FR"/>
        </a:p>
      </dgm:t>
    </dgm:pt>
    <dgm:pt modelId="{EAB31975-55B4-49BC-9D24-F13E0FB470A9}" type="sibTrans" cxnId="{AD30D11F-6446-4B8C-B95D-6C92C0A77348}">
      <dgm:prSet/>
      <dgm:spPr/>
      <dgm:t>
        <a:bodyPr/>
        <a:lstStyle/>
        <a:p>
          <a:endParaRPr lang="fr-FR"/>
        </a:p>
      </dgm:t>
    </dgm:pt>
    <dgm:pt modelId="{E7B0340A-48E4-451B-81D2-90248B25C854}">
      <dgm:prSet phldrT="[Text]"/>
      <dgm:spPr/>
      <dgm:t>
        <a:bodyPr/>
        <a:lstStyle/>
        <a:p>
          <a:r>
            <a:rPr lang="es-ES" dirty="0" smtClean="0"/>
            <a:t>Mauvaise adaptation psychologique</a:t>
          </a:r>
          <a:endParaRPr lang="fr-FR" dirty="0"/>
        </a:p>
      </dgm:t>
    </dgm:pt>
    <dgm:pt modelId="{AE374217-9801-48AA-9E3E-6FE27929A9EF}" type="parTrans" cxnId="{91C15642-1D77-41C9-ABA9-08CC4DF4CE24}">
      <dgm:prSet/>
      <dgm:spPr/>
      <dgm:t>
        <a:bodyPr/>
        <a:lstStyle/>
        <a:p>
          <a:endParaRPr lang="fr-FR"/>
        </a:p>
      </dgm:t>
    </dgm:pt>
    <dgm:pt modelId="{AD3487C1-A274-4B73-ABED-4886E1E6AD05}" type="sibTrans" cxnId="{91C15642-1D77-41C9-ABA9-08CC4DF4CE24}">
      <dgm:prSet/>
      <dgm:spPr/>
      <dgm:t>
        <a:bodyPr/>
        <a:lstStyle/>
        <a:p>
          <a:endParaRPr lang="fr-FR"/>
        </a:p>
      </dgm:t>
    </dgm:pt>
    <dgm:pt modelId="{C311E9A3-7F2C-4B29-A296-57C5DEEE9409}">
      <dgm:prSet phldrT="[Text]"/>
      <dgm:spPr/>
      <dgm:t>
        <a:bodyPr/>
        <a:lstStyle/>
        <a:p>
          <a:r>
            <a:rPr lang="es-ES" dirty="0" smtClean="0"/>
            <a:t>Syndrôme anxio-dépressif</a:t>
          </a:r>
          <a:endParaRPr lang="fr-FR" dirty="0"/>
        </a:p>
      </dgm:t>
    </dgm:pt>
    <dgm:pt modelId="{5486CB92-2E6A-4C9C-90C1-3F347122C17E}" type="parTrans" cxnId="{5E308732-B820-4BC8-86F3-47429EA5CA99}">
      <dgm:prSet/>
      <dgm:spPr/>
      <dgm:t>
        <a:bodyPr/>
        <a:lstStyle/>
        <a:p>
          <a:endParaRPr lang="fr-FR"/>
        </a:p>
      </dgm:t>
    </dgm:pt>
    <dgm:pt modelId="{9A7E4CA2-C40A-4778-B2DB-F40D0D9AD08F}" type="sibTrans" cxnId="{5E308732-B820-4BC8-86F3-47429EA5CA99}">
      <dgm:prSet/>
      <dgm:spPr/>
      <dgm:t>
        <a:bodyPr/>
        <a:lstStyle/>
        <a:p>
          <a:endParaRPr lang="fr-FR"/>
        </a:p>
      </dgm:t>
    </dgm:pt>
    <dgm:pt modelId="{0D77EA14-41D0-4094-95DF-B48B1E175511}">
      <dgm:prSet phldrT="[Text]"/>
      <dgm:spPr/>
      <dgm:t>
        <a:bodyPr/>
        <a:lstStyle/>
        <a:p>
          <a:r>
            <a:rPr lang="es-ES" dirty="0" smtClean="0"/>
            <a:t>Diminution des performances cognitives</a:t>
          </a:r>
          <a:endParaRPr lang="fr-FR" dirty="0"/>
        </a:p>
      </dgm:t>
    </dgm:pt>
    <dgm:pt modelId="{E4DA8781-69FD-497B-854F-B9CFCB83AEDD}" type="parTrans" cxnId="{1ACBA39E-8139-4C55-A0B3-D61F7BA22C9A}">
      <dgm:prSet/>
      <dgm:spPr/>
      <dgm:t>
        <a:bodyPr/>
        <a:lstStyle/>
        <a:p>
          <a:endParaRPr lang="fr-FR"/>
        </a:p>
      </dgm:t>
    </dgm:pt>
    <dgm:pt modelId="{581D1A06-2FE0-49AD-A559-4E49C678317A}" type="sibTrans" cxnId="{1ACBA39E-8139-4C55-A0B3-D61F7BA22C9A}">
      <dgm:prSet/>
      <dgm:spPr/>
      <dgm:t>
        <a:bodyPr/>
        <a:lstStyle/>
        <a:p>
          <a:endParaRPr lang="fr-FR"/>
        </a:p>
      </dgm:t>
    </dgm:pt>
    <dgm:pt modelId="{DABE0934-EC97-4AC5-B295-85E560F9CBE0}">
      <dgm:prSet phldrT="[Text]"/>
      <dgm:spPr/>
      <dgm:t>
        <a:bodyPr/>
        <a:lstStyle/>
        <a:p>
          <a:r>
            <a:rPr lang="es-ES" dirty="0" err="1" smtClean="0"/>
            <a:t>Problèmes</a:t>
          </a:r>
          <a:r>
            <a:rPr lang="es-ES" dirty="0" smtClean="0"/>
            <a:t> de </a:t>
          </a:r>
          <a:r>
            <a:rPr lang="es-ES" dirty="0" err="1" smtClean="0"/>
            <a:t>sommeil</a:t>
          </a:r>
          <a:endParaRPr lang="fr-FR" dirty="0"/>
        </a:p>
      </dgm:t>
    </dgm:pt>
    <dgm:pt modelId="{791756B2-83A8-4E99-9C34-385B9877661B}" type="parTrans" cxnId="{7316BA55-A1FA-4A0D-B1F1-3B710E4F353A}">
      <dgm:prSet/>
      <dgm:spPr/>
      <dgm:t>
        <a:bodyPr/>
        <a:lstStyle/>
        <a:p>
          <a:endParaRPr lang="fr-FR"/>
        </a:p>
      </dgm:t>
    </dgm:pt>
    <dgm:pt modelId="{CEF5B52F-3CDE-4751-BC84-25FD82CAF358}" type="sibTrans" cxnId="{7316BA55-A1FA-4A0D-B1F1-3B710E4F353A}">
      <dgm:prSet/>
      <dgm:spPr/>
      <dgm:t>
        <a:bodyPr/>
        <a:lstStyle/>
        <a:p>
          <a:endParaRPr lang="fr-FR"/>
        </a:p>
      </dgm:t>
    </dgm:pt>
    <dgm:pt modelId="{F85CCF46-8ADA-46A1-9482-EB9F15A12B19}">
      <dgm:prSet phldrT="[Text]"/>
      <dgm:spPr/>
      <dgm:t>
        <a:bodyPr/>
        <a:lstStyle/>
        <a:p>
          <a:r>
            <a:rPr lang="es-ES" dirty="0" err="1" smtClean="0"/>
            <a:t>Affections</a:t>
          </a:r>
          <a:r>
            <a:rPr lang="es-ES" dirty="0" smtClean="0"/>
            <a:t> </a:t>
          </a:r>
          <a:r>
            <a:rPr lang="es-ES" dirty="0" err="1" smtClean="0"/>
            <a:t>neuro-psychiatriques</a:t>
          </a:r>
          <a:endParaRPr lang="es-ES" dirty="0" smtClean="0"/>
        </a:p>
      </dgm:t>
    </dgm:pt>
    <dgm:pt modelId="{48CA83C3-89C7-4C49-93B2-3995FD44D8B9}" type="parTrans" cxnId="{AC53F714-EA6B-4750-ADA4-C960EF332EB9}">
      <dgm:prSet/>
      <dgm:spPr/>
      <dgm:t>
        <a:bodyPr/>
        <a:lstStyle/>
        <a:p>
          <a:endParaRPr lang="fr-FR"/>
        </a:p>
      </dgm:t>
    </dgm:pt>
    <dgm:pt modelId="{D5C9FB4B-BDF5-45F7-A236-0DD54A7084A9}" type="sibTrans" cxnId="{AC53F714-EA6B-4750-ADA4-C960EF332EB9}">
      <dgm:prSet/>
      <dgm:spPr/>
      <dgm:t>
        <a:bodyPr/>
        <a:lstStyle/>
        <a:p>
          <a:endParaRPr lang="fr-FR"/>
        </a:p>
      </dgm:t>
    </dgm:pt>
    <dgm:pt modelId="{ED6ED45C-8D2B-438F-A0AA-A3A068B1B7FA}">
      <dgm:prSet phldrT="[Text]"/>
      <dgm:spPr/>
      <dgm:t>
        <a:bodyPr/>
        <a:lstStyle/>
        <a:p>
          <a:r>
            <a:rPr lang="es-ES" dirty="0" err="1" smtClean="0"/>
            <a:t>Déréglement</a:t>
          </a:r>
          <a:r>
            <a:rPr lang="es-ES" dirty="0" smtClean="0"/>
            <a:t> des </a:t>
          </a:r>
          <a:r>
            <a:rPr lang="es-ES" dirty="0" err="1" smtClean="0"/>
            <a:t>cycles</a:t>
          </a:r>
          <a:r>
            <a:rPr lang="es-ES" dirty="0" smtClean="0"/>
            <a:t> </a:t>
          </a:r>
          <a:r>
            <a:rPr lang="es-ES" dirty="0" err="1" smtClean="0"/>
            <a:t>circadiens</a:t>
          </a:r>
          <a:endParaRPr lang="fr-FR" dirty="0"/>
        </a:p>
      </dgm:t>
    </dgm:pt>
    <dgm:pt modelId="{98C5E682-2279-4370-9105-A4FBCC4325B5}" type="parTrans" cxnId="{C17AA117-EDA3-437F-BE0E-7BC3DEDB182B}">
      <dgm:prSet/>
      <dgm:spPr/>
      <dgm:t>
        <a:bodyPr/>
        <a:lstStyle/>
        <a:p>
          <a:endParaRPr lang="fr-FR"/>
        </a:p>
      </dgm:t>
    </dgm:pt>
    <dgm:pt modelId="{38FDC039-283E-47BE-AD35-7536BF7BB8A6}" type="sibTrans" cxnId="{C17AA117-EDA3-437F-BE0E-7BC3DEDB182B}">
      <dgm:prSet/>
      <dgm:spPr/>
      <dgm:t>
        <a:bodyPr/>
        <a:lstStyle/>
        <a:p>
          <a:endParaRPr lang="fr-FR"/>
        </a:p>
      </dgm:t>
    </dgm:pt>
    <dgm:pt modelId="{7D28AB92-99F0-4381-83D4-4BD2BCC72142}" type="pres">
      <dgm:prSet presAssocID="{6D6F62D1-FA22-4F0F-A518-4C6C97C85F2C}" presName="Name0" presStyleCnt="0">
        <dgm:presLayoutVars>
          <dgm:chMax val="1"/>
          <dgm:chPref val="1"/>
          <dgm:dir/>
          <dgm:animOne val="branch"/>
          <dgm:animLvl val="lvl"/>
        </dgm:presLayoutVars>
      </dgm:prSet>
      <dgm:spPr/>
      <dgm:t>
        <a:bodyPr/>
        <a:lstStyle/>
        <a:p>
          <a:endParaRPr lang="fr-FR"/>
        </a:p>
      </dgm:t>
    </dgm:pt>
    <dgm:pt modelId="{B14A4EFE-A97A-4C69-9BF9-C75E9C189E8F}" type="pres">
      <dgm:prSet presAssocID="{97563A8B-BC9C-492C-BFD8-423C386DBA6F}" presName="Parent" presStyleLbl="node0" presStyleIdx="0" presStyleCnt="1">
        <dgm:presLayoutVars>
          <dgm:chMax val="6"/>
          <dgm:chPref val="6"/>
        </dgm:presLayoutVars>
      </dgm:prSet>
      <dgm:spPr/>
      <dgm:t>
        <a:bodyPr/>
        <a:lstStyle/>
        <a:p>
          <a:endParaRPr lang="fr-FR"/>
        </a:p>
      </dgm:t>
    </dgm:pt>
    <dgm:pt modelId="{9590CF7E-E3D6-47C7-B2D0-538F6876D21C}" type="pres">
      <dgm:prSet presAssocID="{E7B0340A-48E4-451B-81D2-90248B25C854}" presName="Accent1" presStyleCnt="0"/>
      <dgm:spPr/>
    </dgm:pt>
    <dgm:pt modelId="{E29EB250-C164-4A86-98B2-545556A8D0DD}" type="pres">
      <dgm:prSet presAssocID="{E7B0340A-48E4-451B-81D2-90248B25C854}" presName="Accent" presStyleLbl="bgShp" presStyleIdx="0" presStyleCnt="6"/>
      <dgm:spPr/>
    </dgm:pt>
    <dgm:pt modelId="{E94E0FE1-1389-4C43-B05C-26890EC6A934}" type="pres">
      <dgm:prSet presAssocID="{E7B0340A-48E4-451B-81D2-90248B25C854}" presName="Child1" presStyleLbl="node1" presStyleIdx="0" presStyleCnt="6">
        <dgm:presLayoutVars>
          <dgm:chMax val="0"/>
          <dgm:chPref val="0"/>
          <dgm:bulletEnabled val="1"/>
        </dgm:presLayoutVars>
      </dgm:prSet>
      <dgm:spPr/>
      <dgm:t>
        <a:bodyPr/>
        <a:lstStyle/>
        <a:p>
          <a:endParaRPr lang="fr-FR"/>
        </a:p>
      </dgm:t>
    </dgm:pt>
    <dgm:pt modelId="{807174E1-0F11-4346-B71D-BA5640AB21B8}" type="pres">
      <dgm:prSet presAssocID="{C311E9A3-7F2C-4B29-A296-57C5DEEE9409}" presName="Accent2" presStyleCnt="0"/>
      <dgm:spPr/>
    </dgm:pt>
    <dgm:pt modelId="{C20F9B18-3AF5-45A0-A1AD-338B9D1AC981}" type="pres">
      <dgm:prSet presAssocID="{C311E9A3-7F2C-4B29-A296-57C5DEEE9409}" presName="Accent" presStyleLbl="bgShp" presStyleIdx="1" presStyleCnt="6"/>
      <dgm:spPr/>
    </dgm:pt>
    <dgm:pt modelId="{86140E46-D834-4070-9E89-3A6926A8D5AD}" type="pres">
      <dgm:prSet presAssocID="{C311E9A3-7F2C-4B29-A296-57C5DEEE9409}" presName="Child2" presStyleLbl="node1" presStyleIdx="1" presStyleCnt="6">
        <dgm:presLayoutVars>
          <dgm:chMax val="0"/>
          <dgm:chPref val="0"/>
          <dgm:bulletEnabled val="1"/>
        </dgm:presLayoutVars>
      </dgm:prSet>
      <dgm:spPr/>
      <dgm:t>
        <a:bodyPr/>
        <a:lstStyle/>
        <a:p>
          <a:endParaRPr lang="fr-FR"/>
        </a:p>
      </dgm:t>
    </dgm:pt>
    <dgm:pt modelId="{B7D26C70-E1C0-4FD2-8823-05F8C6347332}" type="pres">
      <dgm:prSet presAssocID="{0D77EA14-41D0-4094-95DF-B48B1E175511}" presName="Accent3" presStyleCnt="0"/>
      <dgm:spPr/>
    </dgm:pt>
    <dgm:pt modelId="{ACB4E2AC-B1BF-4EF9-A0BE-4B1C97F24135}" type="pres">
      <dgm:prSet presAssocID="{0D77EA14-41D0-4094-95DF-B48B1E175511}" presName="Accent" presStyleLbl="bgShp" presStyleIdx="2" presStyleCnt="6"/>
      <dgm:spPr/>
    </dgm:pt>
    <dgm:pt modelId="{CACB852A-DD60-4CFE-82EE-3956A1FA8CF7}" type="pres">
      <dgm:prSet presAssocID="{0D77EA14-41D0-4094-95DF-B48B1E175511}" presName="Child3" presStyleLbl="node1" presStyleIdx="2" presStyleCnt="6">
        <dgm:presLayoutVars>
          <dgm:chMax val="0"/>
          <dgm:chPref val="0"/>
          <dgm:bulletEnabled val="1"/>
        </dgm:presLayoutVars>
      </dgm:prSet>
      <dgm:spPr/>
      <dgm:t>
        <a:bodyPr/>
        <a:lstStyle/>
        <a:p>
          <a:endParaRPr lang="fr-FR"/>
        </a:p>
      </dgm:t>
    </dgm:pt>
    <dgm:pt modelId="{54E8201F-AF17-4DD0-B416-41D67EB8F2CF}" type="pres">
      <dgm:prSet presAssocID="{DABE0934-EC97-4AC5-B295-85E560F9CBE0}" presName="Accent4" presStyleCnt="0"/>
      <dgm:spPr/>
    </dgm:pt>
    <dgm:pt modelId="{3C9C3873-E912-4375-AFB0-F8634E2ADF2F}" type="pres">
      <dgm:prSet presAssocID="{DABE0934-EC97-4AC5-B295-85E560F9CBE0}" presName="Accent" presStyleLbl="bgShp" presStyleIdx="3" presStyleCnt="6"/>
      <dgm:spPr/>
    </dgm:pt>
    <dgm:pt modelId="{B16FD2F1-1954-4331-85B6-1BC0EB7BBF8F}" type="pres">
      <dgm:prSet presAssocID="{DABE0934-EC97-4AC5-B295-85E560F9CBE0}" presName="Child4" presStyleLbl="node1" presStyleIdx="3" presStyleCnt="6">
        <dgm:presLayoutVars>
          <dgm:chMax val="0"/>
          <dgm:chPref val="0"/>
          <dgm:bulletEnabled val="1"/>
        </dgm:presLayoutVars>
      </dgm:prSet>
      <dgm:spPr/>
      <dgm:t>
        <a:bodyPr/>
        <a:lstStyle/>
        <a:p>
          <a:endParaRPr lang="fr-FR"/>
        </a:p>
      </dgm:t>
    </dgm:pt>
    <dgm:pt modelId="{9C2A60DD-529B-41CF-B7C6-C923DF21F5D3}" type="pres">
      <dgm:prSet presAssocID="{F85CCF46-8ADA-46A1-9482-EB9F15A12B19}" presName="Accent5" presStyleCnt="0"/>
      <dgm:spPr/>
    </dgm:pt>
    <dgm:pt modelId="{FCC00F4B-EC13-4C0D-BD4D-72DF1CB90698}" type="pres">
      <dgm:prSet presAssocID="{F85CCF46-8ADA-46A1-9482-EB9F15A12B19}" presName="Accent" presStyleLbl="bgShp" presStyleIdx="4" presStyleCnt="6"/>
      <dgm:spPr/>
    </dgm:pt>
    <dgm:pt modelId="{7C217E72-DDE8-4185-9220-68721CE5B978}" type="pres">
      <dgm:prSet presAssocID="{F85CCF46-8ADA-46A1-9482-EB9F15A12B19}" presName="Child5" presStyleLbl="node1" presStyleIdx="4" presStyleCnt="6">
        <dgm:presLayoutVars>
          <dgm:chMax val="0"/>
          <dgm:chPref val="0"/>
          <dgm:bulletEnabled val="1"/>
        </dgm:presLayoutVars>
      </dgm:prSet>
      <dgm:spPr/>
      <dgm:t>
        <a:bodyPr/>
        <a:lstStyle/>
        <a:p>
          <a:endParaRPr lang="fr-FR"/>
        </a:p>
      </dgm:t>
    </dgm:pt>
    <dgm:pt modelId="{151EFF1B-A603-4A13-AEF8-94B99AE5DFEF}" type="pres">
      <dgm:prSet presAssocID="{ED6ED45C-8D2B-438F-A0AA-A3A068B1B7FA}" presName="Accent6" presStyleCnt="0"/>
      <dgm:spPr/>
    </dgm:pt>
    <dgm:pt modelId="{2355DBD4-D7A4-4293-92E2-D989B85B9628}" type="pres">
      <dgm:prSet presAssocID="{ED6ED45C-8D2B-438F-A0AA-A3A068B1B7FA}" presName="Accent" presStyleLbl="bgShp" presStyleIdx="5" presStyleCnt="6"/>
      <dgm:spPr/>
    </dgm:pt>
    <dgm:pt modelId="{0697C77C-F1CD-4443-8F48-3AFDED60FED6}" type="pres">
      <dgm:prSet presAssocID="{ED6ED45C-8D2B-438F-A0AA-A3A068B1B7FA}" presName="Child6" presStyleLbl="node1" presStyleIdx="5" presStyleCnt="6">
        <dgm:presLayoutVars>
          <dgm:chMax val="0"/>
          <dgm:chPref val="0"/>
          <dgm:bulletEnabled val="1"/>
        </dgm:presLayoutVars>
      </dgm:prSet>
      <dgm:spPr/>
      <dgm:t>
        <a:bodyPr/>
        <a:lstStyle/>
        <a:p>
          <a:endParaRPr lang="fr-FR"/>
        </a:p>
      </dgm:t>
    </dgm:pt>
  </dgm:ptLst>
  <dgm:cxnLst>
    <dgm:cxn modelId="{FD5069C6-C377-416C-B7C6-F5FF75D86FFF}" type="presOf" srcId="{F85CCF46-8ADA-46A1-9482-EB9F15A12B19}" destId="{7C217E72-DDE8-4185-9220-68721CE5B978}" srcOrd="0" destOrd="0" presId="urn:microsoft.com/office/officeart/2011/layout/HexagonRadial"/>
    <dgm:cxn modelId="{1ACBA39E-8139-4C55-A0B3-D61F7BA22C9A}" srcId="{97563A8B-BC9C-492C-BFD8-423C386DBA6F}" destId="{0D77EA14-41D0-4094-95DF-B48B1E175511}" srcOrd="2" destOrd="0" parTransId="{E4DA8781-69FD-497B-854F-B9CFCB83AEDD}" sibTransId="{581D1A06-2FE0-49AD-A559-4E49C678317A}"/>
    <dgm:cxn modelId="{7C99888E-3973-4FB3-92BB-8E6B86220F22}" type="presOf" srcId="{E7B0340A-48E4-451B-81D2-90248B25C854}" destId="{E94E0FE1-1389-4C43-B05C-26890EC6A934}" srcOrd="0" destOrd="0" presId="urn:microsoft.com/office/officeart/2011/layout/HexagonRadial"/>
    <dgm:cxn modelId="{23C108DB-45A4-46B0-A5C2-E7FA8BAED96F}" type="presOf" srcId="{C311E9A3-7F2C-4B29-A296-57C5DEEE9409}" destId="{86140E46-D834-4070-9E89-3A6926A8D5AD}" srcOrd="0" destOrd="0" presId="urn:microsoft.com/office/officeart/2011/layout/HexagonRadial"/>
    <dgm:cxn modelId="{AD30D11F-6446-4B8C-B95D-6C92C0A77348}" srcId="{6D6F62D1-FA22-4F0F-A518-4C6C97C85F2C}" destId="{97563A8B-BC9C-492C-BFD8-423C386DBA6F}" srcOrd="0" destOrd="0" parTransId="{0B963A7B-9F62-4239-9C67-252EFBEE290D}" sibTransId="{EAB31975-55B4-49BC-9D24-F13E0FB470A9}"/>
    <dgm:cxn modelId="{93423D65-15AC-4180-8E3C-C56001B76060}" type="presOf" srcId="{0D77EA14-41D0-4094-95DF-B48B1E175511}" destId="{CACB852A-DD60-4CFE-82EE-3956A1FA8CF7}" srcOrd="0" destOrd="0" presId="urn:microsoft.com/office/officeart/2011/layout/HexagonRadial"/>
    <dgm:cxn modelId="{C17AA117-EDA3-437F-BE0E-7BC3DEDB182B}" srcId="{97563A8B-BC9C-492C-BFD8-423C386DBA6F}" destId="{ED6ED45C-8D2B-438F-A0AA-A3A068B1B7FA}" srcOrd="5" destOrd="0" parTransId="{98C5E682-2279-4370-9105-A4FBCC4325B5}" sibTransId="{38FDC039-283E-47BE-AD35-7536BF7BB8A6}"/>
    <dgm:cxn modelId="{91C15642-1D77-41C9-ABA9-08CC4DF4CE24}" srcId="{97563A8B-BC9C-492C-BFD8-423C386DBA6F}" destId="{E7B0340A-48E4-451B-81D2-90248B25C854}" srcOrd="0" destOrd="0" parTransId="{AE374217-9801-48AA-9E3E-6FE27929A9EF}" sibTransId="{AD3487C1-A274-4B73-ABED-4886E1E6AD05}"/>
    <dgm:cxn modelId="{5AC719FF-C21C-4546-AB0E-A193C48013DB}" type="presOf" srcId="{97563A8B-BC9C-492C-BFD8-423C386DBA6F}" destId="{B14A4EFE-A97A-4C69-9BF9-C75E9C189E8F}" srcOrd="0" destOrd="0" presId="urn:microsoft.com/office/officeart/2011/layout/HexagonRadial"/>
    <dgm:cxn modelId="{AC53F714-EA6B-4750-ADA4-C960EF332EB9}" srcId="{97563A8B-BC9C-492C-BFD8-423C386DBA6F}" destId="{F85CCF46-8ADA-46A1-9482-EB9F15A12B19}" srcOrd="4" destOrd="0" parTransId="{48CA83C3-89C7-4C49-93B2-3995FD44D8B9}" sibTransId="{D5C9FB4B-BDF5-45F7-A236-0DD54A7084A9}"/>
    <dgm:cxn modelId="{A70B2B4B-10A2-4ACA-BC62-4075DFEBE7AF}" type="presOf" srcId="{6D6F62D1-FA22-4F0F-A518-4C6C97C85F2C}" destId="{7D28AB92-99F0-4381-83D4-4BD2BCC72142}" srcOrd="0" destOrd="0" presId="urn:microsoft.com/office/officeart/2011/layout/HexagonRadial"/>
    <dgm:cxn modelId="{99E79A4F-56E9-4C83-9FA1-A8BB0B88DFB3}" type="presOf" srcId="{DABE0934-EC97-4AC5-B295-85E560F9CBE0}" destId="{B16FD2F1-1954-4331-85B6-1BC0EB7BBF8F}" srcOrd="0" destOrd="0" presId="urn:microsoft.com/office/officeart/2011/layout/HexagonRadial"/>
    <dgm:cxn modelId="{AE322A41-60A6-4F00-BB81-19B1AA59829B}" type="presOf" srcId="{ED6ED45C-8D2B-438F-A0AA-A3A068B1B7FA}" destId="{0697C77C-F1CD-4443-8F48-3AFDED60FED6}" srcOrd="0" destOrd="0" presId="urn:microsoft.com/office/officeart/2011/layout/HexagonRadial"/>
    <dgm:cxn modelId="{5E308732-B820-4BC8-86F3-47429EA5CA99}" srcId="{97563A8B-BC9C-492C-BFD8-423C386DBA6F}" destId="{C311E9A3-7F2C-4B29-A296-57C5DEEE9409}" srcOrd="1" destOrd="0" parTransId="{5486CB92-2E6A-4C9C-90C1-3F347122C17E}" sibTransId="{9A7E4CA2-C40A-4778-B2DB-F40D0D9AD08F}"/>
    <dgm:cxn modelId="{7316BA55-A1FA-4A0D-B1F1-3B710E4F353A}" srcId="{97563A8B-BC9C-492C-BFD8-423C386DBA6F}" destId="{DABE0934-EC97-4AC5-B295-85E560F9CBE0}" srcOrd="3" destOrd="0" parTransId="{791756B2-83A8-4E99-9C34-385B9877661B}" sibTransId="{CEF5B52F-3CDE-4751-BC84-25FD82CAF358}"/>
    <dgm:cxn modelId="{392BDE37-1C4F-42D1-A1F2-123201E26AF6}" type="presParOf" srcId="{7D28AB92-99F0-4381-83D4-4BD2BCC72142}" destId="{B14A4EFE-A97A-4C69-9BF9-C75E9C189E8F}" srcOrd="0" destOrd="0" presId="urn:microsoft.com/office/officeart/2011/layout/HexagonRadial"/>
    <dgm:cxn modelId="{452CC28E-B4E0-4689-87D4-028DFCF8D22C}" type="presParOf" srcId="{7D28AB92-99F0-4381-83D4-4BD2BCC72142}" destId="{9590CF7E-E3D6-47C7-B2D0-538F6876D21C}" srcOrd="1" destOrd="0" presId="urn:microsoft.com/office/officeart/2011/layout/HexagonRadial"/>
    <dgm:cxn modelId="{4A7B5301-2FCE-4E13-8549-D9714715EAC4}" type="presParOf" srcId="{9590CF7E-E3D6-47C7-B2D0-538F6876D21C}" destId="{E29EB250-C164-4A86-98B2-545556A8D0DD}" srcOrd="0" destOrd="0" presId="urn:microsoft.com/office/officeart/2011/layout/HexagonRadial"/>
    <dgm:cxn modelId="{A0B2B797-F05E-4C6C-83C5-EECE8C33E5B8}" type="presParOf" srcId="{7D28AB92-99F0-4381-83D4-4BD2BCC72142}" destId="{E94E0FE1-1389-4C43-B05C-26890EC6A934}" srcOrd="2" destOrd="0" presId="urn:microsoft.com/office/officeart/2011/layout/HexagonRadial"/>
    <dgm:cxn modelId="{33C841AB-3F18-451B-9DA8-65B8E79BC741}" type="presParOf" srcId="{7D28AB92-99F0-4381-83D4-4BD2BCC72142}" destId="{807174E1-0F11-4346-B71D-BA5640AB21B8}" srcOrd="3" destOrd="0" presId="urn:microsoft.com/office/officeart/2011/layout/HexagonRadial"/>
    <dgm:cxn modelId="{32300AAB-CF93-450B-AA08-E32FF7DB7B37}" type="presParOf" srcId="{807174E1-0F11-4346-B71D-BA5640AB21B8}" destId="{C20F9B18-3AF5-45A0-A1AD-338B9D1AC981}" srcOrd="0" destOrd="0" presId="urn:microsoft.com/office/officeart/2011/layout/HexagonRadial"/>
    <dgm:cxn modelId="{C63872A5-3CEE-492F-9F26-69ACBB25858B}" type="presParOf" srcId="{7D28AB92-99F0-4381-83D4-4BD2BCC72142}" destId="{86140E46-D834-4070-9E89-3A6926A8D5AD}" srcOrd="4" destOrd="0" presId="urn:microsoft.com/office/officeart/2011/layout/HexagonRadial"/>
    <dgm:cxn modelId="{E5B9A59D-4E90-453B-9F2D-9A787CEA3ECE}" type="presParOf" srcId="{7D28AB92-99F0-4381-83D4-4BD2BCC72142}" destId="{B7D26C70-E1C0-4FD2-8823-05F8C6347332}" srcOrd="5" destOrd="0" presId="urn:microsoft.com/office/officeart/2011/layout/HexagonRadial"/>
    <dgm:cxn modelId="{7324634E-083F-4A6D-AEB8-CB2620229D3E}" type="presParOf" srcId="{B7D26C70-E1C0-4FD2-8823-05F8C6347332}" destId="{ACB4E2AC-B1BF-4EF9-A0BE-4B1C97F24135}" srcOrd="0" destOrd="0" presId="urn:microsoft.com/office/officeart/2011/layout/HexagonRadial"/>
    <dgm:cxn modelId="{0A49143F-F3B0-46B1-9893-1EC299002EE6}" type="presParOf" srcId="{7D28AB92-99F0-4381-83D4-4BD2BCC72142}" destId="{CACB852A-DD60-4CFE-82EE-3956A1FA8CF7}" srcOrd="6" destOrd="0" presId="urn:microsoft.com/office/officeart/2011/layout/HexagonRadial"/>
    <dgm:cxn modelId="{D28AE693-068A-4EB1-8AC7-648215E227B8}" type="presParOf" srcId="{7D28AB92-99F0-4381-83D4-4BD2BCC72142}" destId="{54E8201F-AF17-4DD0-B416-41D67EB8F2CF}" srcOrd="7" destOrd="0" presId="urn:microsoft.com/office/officeart/2011/layout/HexagonRadial"/>
    <dgm:cxn modelId="{E03C11F6-EB1E-44E0-985F-2F194BE96FC9}" type="presParOf" srcId="{54E8201F-AF17-4DD0-B416-41D67EB8F2CF}" destId="{3C9C3873-E912-4375-AFB0-F8634E2ADF2F}" srcOrd="0" destOrd="0" presId="urn:microsoft.com/office/officeart/2011/layout/HexagonRadial"/>
    <dgm:cxn modelId="{27C93882-030F-4BB8-A36F-002D73608091}" type="presParOf" srcId="{7D28AB92-99F0-4381-83D4-4BD2BCC72142}" destId="{B16FD2F1-1954-4331-85B6-1BC0EB7BBF8F}" srcOrd="8" destOrd="0" presId="urn:microsoft.com/office/officeart/2011/layout/HexagonRadial"/>
    <dgm:cxn modelId="{B6B0D3C8-C088-428D-BC4E-FFDB78FE5388}" type="presParOf" srcId="{7D28AB92-99F0-4381-83D4-4BD2BCC72142}" destId="{9C2A60DD-529B-41CF-B7C6-C923DF21F5D3}" srcOrd="9" destOrd="0" presId="urn:microsoft.com/office/officeart/2011/layout/HexagonRadial"/>
    <dgm:cxn modelId="{FAD426F2-6B84-4876-B95C-84A22D66F072}" type="presParOf" srcId="{9C2A60DD-529B-41CF-B7C6-C923DF21F5D3}" destId="{FCC00F4B-EC13-4C0D-BD4D-72DF1CB90698}" srcOrd="0" destOrd="0" presId="urn:microsoft.com/office/officeart/2011/layout/HexagonRadial"/>
    <dgm:cxn modelId="{5B76FAAD-2E82-4BEC-88C6-2D781E2164CB}" type="presParOf" srcId="{7D28AB92-99F0-4381-83D4-4BD2BCC72142}" destId="{7C217E72-DDE8-4185-9220-68721CE5B978}" srcOrd="10" destOrd="0" presId="urn:microsoft.com/office/officeart/2011/layout/HexagonRadial"/>
    <dgm:cxn modelId="{C426523C-7188-4E33-B916-96FA3F3E7589}" type="presParOf" srcId="{7D28AB92-99F0-4381-83D4-4BD2BCC72142}" destId="{151EFF1B-A603-4A13-AEF8-94B99AE5DFEF}" srcOrd="11" destOrd="0" presId="urn:microsoft.com/office/officeart/2011/layout/HexagonRadial"/>
    <dgm:cxn modelId="{F04F5243-68B9-4B03-A0C1-74A87B62B79D}" type="presParOf" srcId="{151EFF1B-A603-4A13-AEF8-94B99AE5DFEF}" destId="{2355DBD4-D7A4-4293-92E2-D989B85B9628}" srcOrd="0" destOrd="0" presId="urn:microsoft.com/office/officeart/2011/layout/HexagonRadial"/>
    <dgm:cxn modelId="{B504AAFD-64FC-4AA4-9AC0-BA0020F6DE66}" type="presParOf" srcId="{7D28AB92-99F0-4381-83D4-4BD2BCC72142}" destId="{0697C77C-F1CD-4443-8F48-3AFDED60FED6}"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A64326-26CF-4095-866F-6E9D7F69DA97}"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fr-FR"/>
        </a:p>
      </dgm:t>
    </dgm:pt>
    <dgm:pt modelId="{67F2FE36-1E5F-4B0A-8E7C-A55ACC2C9C6A}">
      <dgm:prSet phldrT="[Texte]"/>
      <dgm:spPr/>
      <dgm:t>
        <a:bodyPr/>
        <a:lstStyle/>
        <a:p>
          <a:r>
            <a:rPr lang="es-ES" dirty="0" smtClean="0"/>
            <a:t>TMG externe</a:t>
          </a:r>
          <a:endParaRPr lang="fr-FR" dirty="0"/>
        </a:p>
      </dgm:t>
    </dgm:pt>
    <dgm:pt modelId="{B5E759AC-DEA7-48DC-B35E-3E8FE5B2D060}" type="parTrans" cxnId="{8DCFD760-F042-4C22-AFAC-8A9D6508B6A4}">
      <dgm:prSet/>
      <dgm:spPr/>
      <dgm:t>
        <a:bodyPr/>
        <a:lstStyle/>
        <a:p>
          <a:endParaRPr lang="fr-FR"/>
        </a:p>
      </dgm:t>
    </dgm:pt>
    <dgm:pt modelId="{1322FFBD-90B8-4237-A019-C802A53286F3}" type="sibTrans" cxnId="{8DCFD760-F042-4C22-AFAC-8A9D6508B6A4}">
      <dgm:prSet/>
      <dgm:spPr/>
      <dgm:t>
        <a:bodyPr/>
        <a:lstStyle/>
        <a:p>
          <a:endParaRPr lang="fr-FR"/>
        </a:p>
      </dgm:t>
    </dgm:pt>
    <dgm:pt modelId="{326D1AE2-473B-4299-8EA3-21262999BB97}">
      <dgm:prSet phldrT="[Texte]"/>
      <dgm:spPr/>
      <dgm:t>
        <a:bodyPr/>
        <a:lstStyle/>
        <a:p>
          <a:r>
            <a:rPr lang="es-ES" dirty="0" smtClean="0"/>
            <a:t>Protéger des micrométéorites</a:t>
          </a:r>
          <a:endParaRPr lang="fr-FR" dirty="0"/>
        </a:p>
      </dgm:t>
    </dgm:pt>
    <dgm:pt modelId="{BF50069E-0E4A-4343-BDA5-B7B1AB6DFEB8}" type="parTrans" cxnId="{146A0DE1-BCA6-4B2B-B9F6-4D755E85BBC1}">
      <dgm:prSet/>
      <dgm:spPr/>
      <dgm:t>
        <a:bodyPr/>
        <a:lstStyle/>
        <a:p>
          <a:endParaRPr lang="fr-FR"/>
        </a:p>
      </dgm:t>
    </dgm:pt>
    <dgm:pt modelId="{D51213F1-48FA-4BF7-B022-F29F103167BE}" type="sibTrans" cxnId="{146A0DE1-BCA6-4B2B-B9F6-4D755E85BBC1}">
      <dgm:prSet/>
      <dgm:spPr/>
      <dgm:t>
        <a:bodyPr/>
        <a:lstStyle/>
        <a:p>
          <a:endParaRPr lang="fr-FR"/>
        </a:p>
      </dgm:t>
    </dgm:pt>
    <dgm:pt modelId="{DD2A6094-5C2D-496D-83FC-42F304E8BAEA}">
      <dgm:prSet phldrT="[Texte]"/>
      <dgm:spPr/>
      <dgm:t>
        <a:bodyPr/>
        <a:lstStyle/>
        <a:p>
          <a:r>
            <a:rPr lang="es-ES" dirty="0" smtClean="0"/>
            <a:t>TMG interne</a:t>
          </a:r>
          <a:endParaRPr lang="fr-FR" dirty="0"/>
        </a:p>
      </dgm:t>
    </dgm:pt>
    <dgm:pt modelId="{086D97A9-648C-4AF4-8582-C6B4388B5D23}" type="parTrans" cxnId="{4438795E-7B10-411E-82CA-A18596AF89F4}">
      <dgm:prSet/>
      <dgm:spPr/>
      <dgm:t>
        <a:bodyPr/>
        <a:lstStyle/>
        <a:p>
          <a:endParaRPr lang="fr-FR"/>
        </a:p>
      </dgm:t>
    </dgm:pt>
    <dgm:pt modelId="{58522D7C-279F-479B-AF00-5BD13F2A2D65}" type="sibTrans" cxnId="{4438795E-7B10-411E-82CA-A18596AF89F4}">
      <dgm:prSet/>
      <dgm:spPr/>
      <dgm:t>
        <a:bodyPr/>
        <a:lstStyle/>
        <a:p>
          <a:endParaRPr lang="fr-FR"/>
        </a:p>
      </dgm:t>
    </dgm:pt>
    <dgm:pt modelId="{04B4EB6C-C7D4-4854-BCF9-244AFEE40039}">
      <dgm:prSet phldrT="[Texte]"/>
      <dgm:spPr/>
      <dgm:t>
        <a:bodyPr/>
        <a:lstStyle/>
        <a:p>
          <a:r>
            <a:rPr lang="es-ES" dirty="0" smtClean="0"/>
            <a:t>Isolent </a:t>
          </a:r>
          <a:endParaRPr lang="fr-FR" dirty="0"/>
        </a:p>
      </dgm:t>
    </dgm:pt>
    <dgm:pt modelId="{17088392-A3A7-489F-8077-14F9EA61CDBB}" type="parTrans" cxnId="{8AFAF87B-2EBB-4E02-BFB6-17BDB9FC22C5}">
      <dgm:prSet/>
      <dgm:spPr/>
      <dgm:t>
        <a:bodyPr/>
        <a:lstStyle/>
        <a:p>
          <a:endParaRPr lang="fr-FR"/>
        </a:p>
      </dgm:t>
    </dgm:pt>
    <dgm:pt modelId="{5D14761F-23D9-4A29-B7B1-BEA786EDD645}" type="sibTrans" cxnId="{8AFAF87B-2EBB-4E02-BFB6-17BDB9FC22C5}">
      <dgm:prSet/>
      <dgm:spPr/>
      <dgm:t>
        <a:bodyPr/>
        <a:lstStyle/>
        <a:p>
          <a:endParaRPr lang="fr-FR"/>
        </a:p>
      </dgm:t>
    </dgm:pt>
    <dgm:pt modelId="{E25EDDD5-E5F2-4F0B-9B9D-C1B889BF0A7A}">
      <dgm:prSet phldrT="[Texte]"/>
      <dgm:spPr/>
      <dgm:t>
        <a:bodyPr/>
        <a:lstStyle/>
        <a:p>
          <a:r>
            <a:rPr lang="es-ES" dirty="0" smtClean="0"/>
            <a:t>Anti-rayons</a:t>
          </a:r>
          <a:endParaRPr lang="fr-FR" dirty="0"/>
        </a:p>
      </dgm:t>
    </dgm:pt>
    <dgm:pt modelId="{1E67874D-D56C-48FA-96BA-2B754E7493BD}" type="parTrans" cxnId="{37022DEB-DE40-4274-BB2C-01B6C51B789C}">
      <dgm:prSet/>
      <dgm:spPr/>
      <dgm:t>
        <a:bodyPr/>
        <a:lstStyle/>
        <a:p>
          <a:endParaRPr lang="fr-FR"/>
        </a:p>
      </dgm:t>
    </dgm:pt>
    <dgm:pt modelId="{CEEAAD85-D54E-44A9-B4F6-0B9DDE9D8313}" type="sibTrans" cxnId="{37022DEB-DE40-4274-BB2C-01B6C51B789C}">
      <dgm:prSet/>
      <dgm:spPr/>
      <dgm:t>
        <a:bodyPr/>
        <a:lstStyle/>
        <a:p>
          <a:endParaRPr lang="fr-FR"/>
        </a:p>
      </dgm:t>
    </dgm:pt>
    <dgm:pt modelId="{BF6E7A18-7BC6-4607-B30F-24FC4B0E4254}">
      <dgm:prSet phldrT="[Texte]"/>
      <dgm:spPr/>
      <dgm:t>
        <a:bodyPr/>
        <a:lstStyle/>
        <a:p>
          <a:r>
            <a:rPr lang="es-ES" dirty="0" smtClean="0"/>
            <a:t>Dans l’EMU</a:t>
          </a:r>
          <a:endParaRPr lang="fr-FR" dirty="0"/>
        </a:p>
      </dgm:t>
    </dgm:pt>
    <dgm:pt modelId="{4A962B6F-080B-474E-940C-BE710A9AB17C}" type="parTrans" cxnId="{41AA49B9-0C92-4EF8-8E46-AD669C8FCB12}">
      <dgm:prSet/>
      <dgm:spPr/>
      <dgm:t>
        <a:bodyPr/>
        <a:lstStyle/>
        <a:p>
          <a:endParaRPr lang="fr-FR"/>
        </a:p>
      </dgm:t>
    </dgm:pt>
    <dgm:pt modelId="{65169E44-1B59-4DD1-A6E0-11D295AE54BD}" type="sibTrans" cxnId="{41AA49B9-0C92-4EF8-8E46-AD669C8FCB12}">
      <dgm:prSet/>
      <dgm:spPr/>
      <dgm:t>
        <a:bodyPr/>
        <a:lstStyle/>
        <a:p>
          <a:endParaRPr lang="fr-FR"/>
        </a:p>
      </dgm:t>
    </dgm:pt>
    <dgm:pt modelId="{F1EF3D73-0FEC-4A99-BF31-D9E8EEA72056}">
      <dgm:prSet phldrT="[Texte]"/>
      <dgm:spPr/>
      <dgm:t>
        <a:bodyPr/>
        <a:lstStyle/>
        <a:p>
          <a:r>
            <a:rPr lang="es-ES" dirty="0" smtClean="0"/>
            <a:t>Régulation de pression</a:t>
          </a:r>
          <a:endParaRPr lang="fr-FR" dirty="0"/>
        </a:p>
      </dgm:t>
    </dgm:pt>
    <dgm:pt modelId="{0E34E5E9-8369-4FE1-91F7-98F2BA2C2AFE}" type="parTrans" cxnId="{F2152BED-267F-43DD-9600-63ED52A9C075}">
      <dgm:prSet/>
      <dgm:spPr/>
      <dgm:t>
        <a:bodyPr/>
        <a:lstStyle/>
        <a:p>
          <a:endParaRPr lang="fr-FR"/>
        </a:p>
      </dgm:t>
    </dgm:pt>
    <dgm:pt modelId="{78658D80-A15B-4F08-ACE1-3DA70CB35090}" type="sibTrans" cxnId="{F2152BED-267F-43DD-9600-63ED52A9C075}">
      <dgm:prSet/>
      <dgm:spPr/>
      <dgm:t>
        <a:bodyPr/>
        <a:lstStyle/>
        <a:p>
          <a:endParaRPr lang="fr-FR"/>
        </a:p>
      </dgm:t>
    </dgm:pt>
    <dgm:pt modelId="{76B7D49C-F653-48ED-9CD6-45BDDF2E7936}" type="pres">
      <dgm:prSet presAssocID="{DBA64326-26CF-4095-866F-6E9D7F69DA97}" presName="Name0" presStyleCnt="0">
        <dgm:presLayoutVars>
          <dgm:chMax val="7"/>
          <dgm:dir/>
          <dgm:animLvl val="lvl"/>
          <dgm:resizeHandles val="exact"/>
        </dgm:presLayoutVars>
      </dgm:prSet>
      <dgm:spPr/>
      <dgm:t>
        <a:bodyPr/>
        <a:lstStyle/>
        <a:p>
          <a:endParaRPr lang="fr-FR"/>
        </a:p>
      </dgm:t>
    </dgm:pt>
    <dgm:pt modelId="{6B29D952-212A-4C44-BF90-3BDBEC676C91}" type="pres">
      <dgm:prSet presAssocID="{67F2FE36-1E5F-4B0A-8E7C-A55ACC2C9C6A}" presName="circle1" presStyleLbl="node1" presStyleIdx="0" presStyleCnt="3"/>
      <dgm:spPr/>
    </dgm:pt>
    <dgm:pt modelId="{D55EC122-3451-4699-9675-9B05219D1A24}" type="pres">
      <dgm:prSet presAssocID="{67F2FE36-1E5F-4B0A-8E7C-A55ACC2C9C6A}" presName="space" presStyleCnt="0"/>
      <dgm:spPr/>
    </dgm:pt>
    <dgm:pt modelId="{FBA8580C-3B9E-4284-9BCE-A579A24437FE}" type="pres">
      <dgm:prSet presAssocID="{67F2FE36-1E5F-4B0A-8E7C-A55ACC2C9C6A}" presName="rect1" presStyleLbl="alignAcc1" presStyleIdx="0" presStyleCnt="3"/>
      <dgm:spPr/>
      <dgm:t>
        <a:bodyPr/>
        <a:lstStyle/>
        <a:p>
          <a:endParaRPr lang="fr-FR"/>
        </a:p>
      </dgm:t>
    </dgm:pt>
    <dgm:pt modelId="{0BCA3DE5-F294-43C9-B95F-3BB986309695}" type="pres">
      <dgm:prSet presAssocID="{DD2A6094-5C2D-496D-83FC-42F304E8BAEA}" presName="vertSpace2" presStyleLbl="node1" presStyleIdx="0" presStyleCnt="3"/>
      <dgm:spPr/>
    </dgm:pt>
    <dgm:pt modelId="{D7AFEC5C-FDEC-4D58-BE54-ACF9BC86C9C5}" type="pres">
      <dgm:prSet presAssocID="{DD2A6094-5C2D-496D-83FC-42F304E8BAEA}" presName="circle2" presStyleLbl="node1" presStyleIdx="1" presStyleCnt="3"/>
      <dgm:spPr/>
    </dgm:pt>
    <dgm:pt modelId="{9F93BA2F-FAEF-41BC-93D0-5EEF76C0CB49}" type="pres">
      <dgm:prSet presAssocID="{DD2A6094-5C2D-496D-83FC-42F304E8BAEA}" presName="rect2" presStyleLbl="alignAcc1" presStyleIdx="1" presStyleCnt="3"/>
      <dgm:spPr/>
      <dgm:t>
        <a:bodyPr/>
        <a:lstStyle/>
        <a:p>
          <a:endParaRPr lang="fr-FR"/>
        </a:p>
      </dgm:t>
    </dgm:pt>
    <dgm:pt modelId="{16C8C421-2B25-45BA-83D3-7981D7755EE8}" type="pres">
      <dgm:prSet presAssocID="{BF6E7A18-7BC6-4607-B30F-24FC4B0E4254}" presName="vertSpace3" presStyleLbl="node1" presStyleIdx="1" presStyleCnt="3"/>
      <dgm:spPr/>
    </dgm:pt>
    <dgm:pt modelId="{680AC44A-B7BC-4613-B1BF-14806E94C93B}" type="pres">
      <dgm:prSet presAssocID="{BF6E7A18-7BC6-4607-B30F-24FC4B0E4254}" presName="circle3" presStyleLbl="node1" presStyleIdx="2" presStyleCnt="3"/>
      <dgm:spPr/>
    </dgm:pt>
    <dgm:pt modelId="{EC4D97CE-6C0D-4FCC-B15F-99E27BB1936D}" type="pres">
      <dgm:prSet presAssocID="{BF6E7A18-7BC6-4607-B30F-24FC4B0E4254}" presName="rect3" presStyleLbl="alignAcc1" presStyleIdx="2" presStyleCnt="3"/>
      <dgm:spPr/>
      <dgm:t>
        <a:bodyPr/>
        <a:lstStyle/>
        <a:p>
          <a:endParaRPr lang="fr-FR"/>
        </a:p>
      </dgm:t>
    </dgm:pt>
    <dgm:pt modelId="{06600028-D9A6-4458-BB41-4C1E65BCD755}" type="pres">
      <dgm:prSet presAssocID="{67F2FE36-1E5F-4B0A-8E7C-A55ACC2C9C6A}" presName="rect1ParTx" presStyleLbl="alignAcc1" presStyleIdx="2" presStyleCnt="3">
        <dgm:presLayoutVars>
          <dgm:chMax val="1"/>
          <dgm:bulletEnabled val="1"/>
        </dgm:presLayoutVars>
      </dgm:prSet>
      <dgm:spPr/>
      <dgm:t>
        <a:bodyPr/>
        <a:lstStyle/>
        <a:p>
          <a:endParaRPr lang="fr-FR"/>
        </a:p>
      </dgm:t>
    </dgm:pt>
    <dgm:pt modelId="{7B19F443-C0FF-4FD3-B8F1-A08148829D8B}" type="pres">
      <dgm:prSet presAssocID="{67F2FE36-1E5F-4B0A-8E7C-A55ACC2C9C6A}" presName="rect1ChTx" presStyleLbl="alignAcc1" presStyleIdx="2" presStyleCnt="3">
        <dgm:presLayoutVars>
          <dgm:bulletEnabled val="1"/>
        </dgm:presLayoutVars>
      </dgm:prSet>
      <dgm:spPr/>
      <dgm:t>
        <a:bodyPr/>
        <a:lstStyle/>
        <a:p>
          <a:endParaRPr lang="fr-FR"/>
        </a:p>
      </dgm:t>
    </dgm:pt>
    <dgm:pt modelId="{CC96DFC3-25A9-4CCF-B10A-F68CF9298AE0}" type="pres">
      <dgm:prSet presAssocID="{DD2A6094-5C2D-496D-83FC-42F304E8BAEA}" presName="rect2ParTx" presStyleLbl="alignAcc1" presStyleIdx="2" presStyleCnt="3">
        <dgm:presLayoutVars>
          <dgm:chMax val="1"/>
          <dgm:bulletEnabled val="1"/>
        </dgm:presLayoutVars>
      </dgm:prSet>
      <dgm:spPr/>
      <dgm:t>
        <a:bodyPr/>
        <a:lstStyle/>
        <a:p>
          <a:endParaRPr lang="fr-FR"/>
        </a:p>
      </dgm:t>
    </dgm:pt>
    <dgm:pt modelId="{A8DC5E5C-CC31-4AD3-AFF7-9630006951A7}" type="pres">
      <dgm:prSet presAssocID="{DD2A6094-5C2D-496D-83FC-42F304E8BAEA}" presName="rect2ChTx" presStyleLbl="alignAcc1" presStyleIdx="2" presStyleCnt="3">
        <dgm:presLayoutVars>
          <dgm:bulletEnabled val="1"/>
        </dgm:presLayoutVars>
      </dgm:prSet>
      <dgm:spPr/>
      <dgm:t>
        <a:bodyPr/>
        <a:lstStyle/>
        <a:p>
          <a:endParaRPr lang="fr-FR"/>
        </a:p>
      </dgm:t>
    </dgm:pt>
    <dgm:pt modelId="{AD0A1A7A-A460-4186-B162-9AC624466F1E}" type="pres">
      <dgm:prSet presAssocID="{BF6E7A18-7BC6-4607-B30F-24FC4B0E4254}" presName="rect3ParTx" presStyleLbl="alignAcc1" presStyleIdx="2" presStyleCnt="3">
        <dgm:presLayoutVars>
          <dgm:chMax val="1"/>
          <dgm:bulletEnabled val="1"/>
        </dgm:presLayoutVars>
      </dgm:prSet>
      <dgm:spPr/>
      <dgm:t>
        <a:bodyPr/>
        <a:lstStyle/>
        <a:p>
          <a:endParaRPr lang="fr-FR"/>
        </a:p>
      </dgm:t>
    </dgm:pt>
    <dgm:pt modelId="{CD5C3F7E-02D6-430C-B128-AF4C2B9BCE6F}" type="pres">
      <dgm:prSet presAssocID="{BF6E7A18-7BC6-4607-B30F-24FC4B0E4254}" presName="rect3ChTx" presStyleLbl="alignAcc1" presStyleIdx="2" presStyleCnt="3">
        <dgm:presLayoutVars>
          <dgm:bulletEnabled val="1"/>
        </dgm:presLayoutVars>
      </dgm:prSet>
      <dgm:spPr/>
      <dgm:t>
        <a:bodyPr/>
        <a:lstStyle/>
        <a:p>
          <a:endParaRPr lang="fr-FR"/>
        </a:p>
      </dgm:t>
    </dgm:pt>
  </dgm:ptLst>
  <dgm:cxnLst>
    <dgm:cxn modelId="{6DE00594-4B4E-43EF-8DF9-8A593367C842}" type="presOf" srcId="{F1EF3D73-0FEC-4A99-BF31-D9E8EEA72056}" destId="{CD5C3F7E-02D6-430C-B128-AF4C2B9BCE6F}" srcOrd="0" destOrd="0" presId="urn:microsoft.com/office/officeart/2005/8/layout/target3"/>
    <dgm:cxn modelId="{10F8017A-4B3C-422C-B121-0CD3288061A7}" type="presOf" srcId="{DD2A6094-5C2D-496D-83FC-42F304E8BAEA}" destId="{CC96DFC3-25A9-4CCF-B10A-F68CF9298AE0}" srcOrd="1" destOrd="0" presId="urn:microsoft.com/office/officeart/2005/8/layout/target3"/>
    <dgm:cxn modelId="{8AFAF87B-2EBB-4E02-BFB6-17BDB9FC22C5}" srcId="{DD2A6094-5C2D-496D-83FC-42F304E8BAEA}" destId="{04B4EB6C-C7D4-4854-BCF9-244AFEE40039}" srcOrd="0" destOrd="0" parTransId="{17088392-A3A7-489F-8077-14F9EA61CDBB}" sibTransId="{5D14761F-23D9-4A29-B7B1-BEA786EDD645}"/>
    <dgm:cxn modelId="{8DCFD760-F042-4C22-AFAC-8A9D6508B6A4}" srcId="{DBA64326-26CF-4095-866F-6E9D7F69DA97}" destId="{67F2FE36-1E5F-4B0A-8E7C-A55ACC2C9C6A}" srcOrd="0" destOrd="0" parTransId="{B5E759AC-DEA7-48DC-B35E-3E8FE5B2D060}" sibTransId="{1322FFBD-90B8-4237-A019-C802A53286F3}"/>
    <dgm:cxn modelId="{6F8DEB1B-C696-43FC-93BE-FDE0AAAEC6B7}" type="presOf" srcId="{04B4EB6C-C7D4-4854-BCF9-244AFEE40039}" destId="{A8DC5E5C-CC31-4AD3-AFF7-9630006951A7}" srcOrd="0" destOrd="0" presId="urn:microsoft.com/office/officeart/2005/8/layout/target3"/>
    <dgm:cxn modelId="{37022DEB-DE40-4274-BB2C-01B6C51B789C}" srcId="{DD2A6094-5C2D-496D-83FC-42F304E8BAEA}" destId="{E25EDDD5-E5F2-4F0B-9B9D-C1B889BF0A7A}" srcOrd="1" destOrd="0" parTransId="{1E67874D-D56C-48FA-96BA-2B754E7493BD}" sibTransId="{CEEAAD85-D54E-44A9-B4F6-0B9DDE9D8313}"/>
    <dgm:cxn modelId="{5001D61D-8BA8-496C-87DF-ADD57996255F}" type="presOf" srcId="{E25EDDD5-E5F2-4F0B-9B9D-C1B889BF0A7A}" destId="{A8DC5E5C-CC31-4AD3-AFF7-9630006951A7}" srcOrd="0" destOrd="1" presId="urn:microsoft.com/office/officeart/2005/8/layout/target3"/>
    <dgm:cxn modelId="{36679149-0E17-4B99-9C5D-3FCE4B0E85CD}" type="presOf" srcId="{DBA64326-26CF-4095-866F-6E9D7F69DA97}" destId="{76B7D49C-F653-48ED-9CD6-45BDDF2E7936}" srcOrd="0" destOrd="0" presId="urn:microsoft.com/office/officeart/2005/8/layout/target3"/>
    <dgm:cxn modelId="{210BFF2E-9B9F-4206-8C51-AA22A1E2C340}" type="presOf" srcId="{BF6E7A18-7BC6-4607-B30F-24FC4B0E4254}" destId="{EC4D97CE-6C0D-4FCC-B15F-99E27BB1936D}" srcOrd="0" destOrd="0" presId="urn:microsoft.com/office/officeart/2005/8/layout/target3"/>
    <dgm:cxn modelId="{4438795E-7B10-411E-82CA-A18596AF89F4}" srcId="{DBA64326-26CF-4095-866F-6E9D7F69DA97}" destId="{DD2A6094-5C2D-496D-83FC-42F304E8BAEA}" srcOrd="1" destOrd="0" parTransId="{086D97A9-648C-4AF4-8582-C6B4388B5D23}" sibTransId="{58522D7C-279F-479B-AF00-5BD13F2A2D65}"/>
    <dgm:cxn modelId="{F2152BED-267F-43DD-9600-63ED52A9C075}" srcId="{BF6E7A18-7BC6-4607-B30F-24FC4B0E4254}" destId="{F1EF3D73-0FEC-4A99-BF31-D9E8EEA72056}" srcOrd="0" destOrd="0" parTransId="{0E34E5E9-8369-4FE1-91F7-98F2BA2C2AFE}" sibTransId="{78658D80-A15B-4F08-ACE1-3DA70CB35090}"/>
    <dgm:cxn modelId="{EB1A3154-C9D8-4C7D-9015-3A13CB30B4B7}" type="presOf" srcId="{BF6E7A18-7BC6-4607-B30F-24FC4B0E4254}" destId="{AD0A1A7A-A460-4186-B162-9AC624466F1E}" srcOrd="1" destOrd="0" presId="urn:microsoft.com/office/officeart/2005/8/layout/target3"/>
    <dgm:cxn modelId="{41AA49B9-0C92-4EF8-8E46-AD669C8FCB12}" srcId="{DBA64326-26CF-4095-866F-6E9D7F69DA97}" destId="{BF6E7A18-7BC6-4607-B30F-24FC4B0E4254}" srcOrd="2" destOrd="0" parTransId="{4A962B6F-080B-474E-940C-BE710A9AB17C}" sibTransId="{65169E44-1B59-4DD1-A6E0-11D295AE54BD}"/>
    <dgm:cxn modelId="{780DF754-C1FA-4A7D-8418-CC9AB2EF1AE5}" type="presOf" srcId="{67F2FE36-1E5F-4B0A-8E7C-A55ACC2C9C6A}" destId="{FBA8580C-3B9E-4284-9BCE-A579A24437FE}" srcOrd="0" destOrd="0" presId="urn:microsoft.com/office/officeart/2005/8/layout/target3"/>
    <dgm:cxn modelId="{146A0DE1-BCA6-4B2B-B9F6-4D755E85BBC1}" srcId="{67F2FE36-1E5F-4B0A-8E7C-A55ACC2C9C6A}" destId="{326D1AE2-473B-4299-8EA3-21262999BB97}" srcOrd="0" destOrd="0" parTransId="{BF50069E-0E4A-4343-BDA5-B7B1AB6DFEB8}" sibTransId="{D51213F1-48FA-4BF7-B022-F29F103167BE}"/>
    <dgm:cxn modelId="{30CAF81E-AEB5-4501-ACA9-0E8FF9181914}" type="presOf" srcId="{DD2A6094-5C2D-496D-83FC-42F304E8BAEA}" destId="{9F93BA2F-FAEF-41BC-93D0-5EEF76C0CB49}" srcOrd="0" destOrd="0" presId="urn:microsoft.com/office/officeart/2005/8/layout/target3"/>
    <dgm:cxn modelId="{EF4207C2-14C7-48D8-9512-20819AC57C9E}" type="presOf" srcId="{326D1AE2-473B-4299-8EA3-21262999BB97}" destId="{7B19F443-C0FF-4FD3-B8F1-A08148829D8B}" srcOrd="0" destOrd="0" presId="urn:microsoft.com/office/officeart/2005/8/layout/target3"/>
    <dgm:cxn modelId="{BE0E5CF4-891F-41BB-AEDE-E22C5E7DFAF2}" type="presOf" srcId="{67F2FE36-1E5F-4B0A-8E7C-A55ACC2C9C6A}" destId="{06600028-D9A6-4458-BB41-4C1E65BCD755}" srcOrd="1" destOrd="0" presId="urn:microsoft.com/office/officeart/2005/8/layout/target3"/>
    <dgm:cxn modelId="{E6E86B04-994B-4166-BC86-63F6D1CFEB83}" type="presParOf" srcId="{76B7D49C-F653-48ED-9CD6-45BDDF2E7936}" destId="{6B29D952-212A-4C44-BF90-3BDBEC676C91}" srcOrd="0" destOrd="0" presId="urn:microsoft.com/office/officeart/2005/8/layout/target3"/>
    <dgm:cxn modelId="{C4BE691D-DF44-4C95-8127-ED7943764220}" type="presParOf" srcId="{76B7D49C-F653-48ED-9CD6-45BDDF2E7936}" destId="{D55EC122-3451-4699-9675-9B05219D1A24}" srcOrd="1" destOrd="0" presId="urn:microsoft.com/office/officeart/2005/8/layout/target3"/>
    <dgm:cxn modelId="{754B38FD-001E-4F6E-9366-0C5894537008}" type="presParOf" srcId="{76B7D49C-F653-48ED-9CD6-45BDDF2E7936}" destId="{FBA8580C-3B9E-4284-9BCE-A579A24437FE}" srcOrd="2" destOrd="0" presId="urn:microsoft.com/office/officeart/2005/8/layout/target3"/>
    <dgm:cxn modelId="{02AC92D8-285C-4880-81C3-C844A5B79E8E}" type="presParOf" srcId="{76B7D49C-F653-48ED-9CD6-45BDDF2E7936}" destId="{0BCA3DE5-F294-43C9-B95F-3BB986309695}" srcOrd="3" destOrd="0" presId="urn:microsoft.com/office/officeart/2005/8/layout/target3"/>
    <dgm:cxn modelId="{3C8F222A-9DBF-42CA-A330-40D28B7A4D24}" type="presParOf" srcId="{76B7D49C-F653-48ED-9CD6-45BDDF2E7936}" destId="{D7AFEC5C-FDEC-4D58-BE54-ACF9BC86C9C5}" srcOrd="4" destOrd="0" presId="urn:microsoft.com/office/officeart/2005/8/layout/target3"/>
    <dgm:cxn modelId="{64FFB44A-A2FF-4D85-B87F-8F170DB1733B}" type="presParOf" srcId="{76B7D49C-F653-48ED-9CD6-45BDDF2E7936}" destId="{9F93BA2F-FAEF-41BC-93D0-5EEF76C0CB49}" srcOrd="5" destOrd="0" presId="urn:microsoft.com/office/officeart/2005/8/layout/target3"/>
    <dgm:cxn modelId="{BEEFB2C0-7313-4DE2-BB09-5242D38CF9BE}" type="presParOf" srcId="{76B7D49C-F653-48ED-9CD6-45BDDF2E7936}" destId="{16C8C421-2B25-45BA-83D3-7981D7755EE8}" srcOrd="6" destOrd="0" presId="urn:microsoft.com/office/officeart/2005/8/layout/target3"/>
    <dgm:cxn modelId="{7556D740-C922-4472-AF74-CF647C77FEBE}" type="presParOf" srcId="{76B7D49C-F653-48ED-9CD6-45BDDF2E7936}" destId="{680AC44A-B7BC-4613-B1BF-14806E94C93B}" srcOrd="7" destOrd="0" presId="urn:microsoft.com/office/officeart/2005/8/layout/target3"/>
    <dgm:cxn modelId="{A7CF64A3-96CF-4382-B09F-37B66F7A12D3}" type="presParOf" srcId="{76B7D49C-F653-48ED-9CD6-45BDDF2E7936}" destId="{EC4D97CE-6C0D-4FCC-B15F-99E27BB1936D}" srcOrd="8" destOrd="0" presId="urn:microsoft.com/office/officeart/2005/8/layout/target3"/>
    <dgm:cxn modelId="{83F9744D-8D07-4670-B239-8101B140ED64}" type="presParOf" srcId="{76B7D49C-F653-48ED-9CD6-45BDDF2E7936}" destId="{06600028-D9A6-4458-BB41-4C1E65BCD755}" srcOrd="9" destOrd="0" presId="urn:microsoft.com/office/officeart/2005/8/layout/target3"/>
    <dgm:cxn modelId="{3BF95B60-0453-4C4D-87C5-506E4B518CF2}" type="presParOf" srcId="{76B7D49C-F653-48ED-9CD6-45BDDF2E7936}" destId="{7B19F443-C0FF-4FD3-B8F1-A08148829D8B}" srcOrd="10" destOrd="0" presId="urn:microsoft.com/office/officeart/2005/8/layout/target3"/>
    <dgm:cxn modelId="{DE64C127-0186-4675-9ED4-5D2FD660394C}" type="presParOf" srcId="{76B7D49C-F653-48ED-9CD6-45BDDF2E7936}" destId="{CC96DFC3-25A9-4CCF-B10A-F68CF9298AE0}" srcOrd="11" destOrd="0" presId="urn:microsoft.com/office/officeart/2005/8/layout/target3"/>
    <dgm:cxn modelId="{C0A56EF8-D037-4D9E-BAF8-E750537485D4}" type="presParOf" srcId="{76B7D49C-F653-48ED-9CD6-45BDDF2E7936}" destId="{A8DC5E5C-CC31-4AD3-AFF7-9630006951A7}" srcOrd="12" destOrd="0" presId="urn:microsoft.com/office/officeart/2005/8/layout/target3"/>
    <dgm:cxn modelId="{72E4937D-768B-4DA2-BEE4-4F8E8DC3A95D}" type="presParOf" srcId="{76B7D49C-F653-48ED-9CD6-45BDDF2E7936}" destId="{AD0A1A7A-A460-4186-B162-9AC624466F1E}" srcOrd="13" destOrd="0" presId="urn:microsoft.com/office/officeart/2005/8/layout/target3"/>
    <dgm:cxn modelId="{59B6F0B1-BE20-4953-9E8C-AD4394444C64}" type="presParOf" srcId="{76B7D49C-F653-48ED-9CD6-45BDDF2E7936}" destId="{CD5C3F7E-02D6-430C-B128-AF4C2B9BCE6F}"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2790E40-9022-4F02-B772-FB9813A66F20}" type="doc">
      <dgm:prSet loTypeId="urn:microsoft.com/office/officeart/2005/8/layout/vList4#1" loCatId="list" qsTypeId="urn:microsoft.com/office/officeart/2005/8/quickstyle/simple1" qsCatId="simple" csTypeId="urn:microsoft.com/office/officeart/2005/8/colors/accent1_2" csCatId="accent1" phldr="1"/>
      <dgm:spPr/>
      <dgm:t>
        <a:bodyPr/>
        <a:lstStyle/>
        <a:p>
          <a:endParaRPr lang="fr-FR"/>
        </a:p>
      </dgm:t>
    </dgm:pt>
    <dgm:pt modelId="{4D3C8688-FAA0-437A-8D9E-8CC6CB7FD740}">
      <dgm:prSet phldrT="[Texte]"/>
      <dgm:spPr/>
      <dgm:t>
        <a:bodyPr/>
        <a:lstStyle/>
        <a:p>
          <a:r>
            <a:rPr lang="es-ES" dirty="0" smtClean="0"/>
            <a:t>Module de réaprovisionement</a:t>
          </a:r>
          <a:endParaRPr lang="fr-FR" dirty="0"/>
        </a:p>
      </dgm:t>
    </dgm:pt>
    <dgm:pt modelId="{88B10C35-0A25-4501-B955-9AC468ECC9B5}" type="parTrans" cxnId="{39A8AA39-8771-4A9F-A7DB-017F33C14DD1}">
      <dgm:prSet/>
      <dgm:spPr/>
      <dgm:t>
        <a:bodyPr/>
        <a:lstStyle/>
        <a:p>
          <a:endParaRPr lang="fr-FR"/>
        </a:p>
      </dgm:t>
    </dgm:pt>
    <dgm:pt modelId="{AABAB9B8-8EAB-4D8B-9ACB-304C55F04CE3}" type="sibTrans" cxnId="{39A8AA39-8771-4A9F-A7DB-017F33C14DD1}">
      <dgm:prSet/>
      <dgm:spPr/>
      <dgm:t>
        <a:bodyPr/>
        <a:lstStyle/>
        <a:p>
          <a:endParaRPr lang="fr-FR"/>
        </a:p>
      </dgm:t>
    </dgm:pt>
    <dgm:pt modelId="{70F26E73-5B2C-4EC6-BC29-4185D43AE6BD}">
      <dgm:prSet phldrT="[Texte]"/>
      <dgm:spPr/>
      <dgm:t>
        <a:bodyPr/>
        <a:lstStyle/>
        <a:p>
          <a:r>
            <a:rPr lang="es-ES" dirty="0" smtClean="0"/>
            <a:t>ATV, Progreos et HTV</a:t>
          </a:r>
          <a:endParaRPr lang="fr-FR" dirty="0"/>
        </a:p>
      </dgm:t>
    </dgm:pt>
    <dgm:pt modelId="{A70188BA-5E99-4C01-A520-0CC9CB6837A2}" type="parTrans" cxnId="{9AF194B5-308F-4DB5-A978-D232F0281BFF}">
      <dgm:prSet/>
      <dgm:spPr/>
      <dgm:t>
        <a:bodyPr/>
        <a:lstStyle/>
        <a:p>
          <a:endParaRPr lang="fr-FR"/>
        </a:p>
      </dgm:t>
    </dgm:pt>
    <dgm:pt modelId="{EAB6AEEE-83B9-498B-9A53-038B161DB2F1}" type="sibTrans" cxnId="{9AF194B5-308F-4DB5-A978-D232F0281BFF}">
      <dgm:prSet/>
      <dgm:spPr/>
      <dgm:t>
        <a:bodyPr/>
        <a:lstStyle/>
        <a:p>
          <a:endParaRPr lang="fr-FR"/>
        </a:p>
      </dgm:t>
    </dgm:pt>
    <dgm:pt modelId="{7B1321E3-EAB3-4077-99C6-5D68196A3E4B}">
      <dgm:prSet phldrT="[Texte]"/>
      <dgm:spPr/>
      <dgm:t>
        <a:bodyPr/>
        <a:lstStyle/>
        <a:p>
          <a:r>
            <a:rPr lang="es-ES" dirty="0" smtClean="0"/>
            <a:t>Partenariat Europe, Russie et Japon</a:t>
          </a:r>
          <a:endParaRPr lang="fr-FR" dirty="0"/>
        </a:p>
      </dgm:t>
    </dgm:pt>
    <dgm:pt modelId="{400513A0-8340-4A0F-AF4D-562F7DB8D40D}" type="parTrans" cxnId="{83506FFE-F41E-4C42-9FBD-1E307A620C62}">
      <dgm:prSet/>
      <dgm:spPr/>
      <dgm:t>
        <a:bodyPr/>
        <a:lstStyle/>
        <a:p>
          <a:endParaRPr lang="fr-FR"/>
        </a:p>
      </dgm:t>
    </dgm:pt>
    <dgm:pt modelId="{6BBE9D49-F9F9-4FE9-A900-CA99E02B44C9}" type="sibTrans" cxnId="{83506FFE-F41E-4C42-9FBD-1E307A620C62}">
      <dgm:prSet/>
      <dgm:spPr/>
      <dgm:t>
        <a:bodyPr/>
        <a:lstStyle/>
        <a:p>
          <a:endParaRPr lang="fr-FR"/>
        </a:p>
      </dgm:t>
    </dgm:pt>
    <dgm:pt modelId="{1DA78DB5-1F21-4906-BBAD-5AEF47DD29A1}">
      <dgm:prSet phldrT="[Texte]"/>
      <dgm:spPr/>
      <dgm:t>
        <a:bodyPr/>
        <a:lstStyle/>
        <a:p>
          <a:r>
            <a:rPr lang="es-ES" dirty="0" smtClean="0"/>
            <a:t>Nourriture et liquides</a:t>
          </a:r>
          <a:endParaRPr lang="fr-FR" dirty="0"/>
        </a:p>
      </dgm:t>
    </dgm:pt>
    <dgm:pt modelId="{726F4C16-161A-4E6C-B191-648F5F67EF5D}" type="parTrans" cxnId="{8A5B3572-FAF2-4615-980A-2DADB3F839F5}">
      <dgm:prSet/>
      <dgm:spPr/>
      <dgm:t>
        <a:bodyPr/>
        <a:lstStyle/>
        <a:p>
          <a:endParaRPr lang="fr-FR"/>
        </a:p>
      </dgm:t>
    </dgm:pt>
    <dgm:pt modelId="{A9654F57-727E-4726-B0CE-E133F2935390}" type="sibTrans" cxnId="{8A5B3572-FAF2-4615-980A-2DADB3F839F5}">
      <dgm:prSet/>
      <dgm:spPr/>
      <dgm:t>
        <a:bodyPr/>
        <a:lstStyle/>
        <a:p>
          <a:endParaRPr lang="fr-FR"/>
        </a:p>
      </dgm:t>
    </dgm:pt>
    <dgm:pt modelId="{4084EFD6-5283-476F-AB0A-65F8801BAF29}">
      <dgm:prSet phldrT="[Texte]"/>
      <dgm:spPr/>
      <dgm:t>
        <a:bodyPr/>
        <a:lstStyle/>
        <a:p>
          <a:r>
            <a:rPr lang="es-ES" dirty="0" smtClean="0"/>
            <a:t>Tubes et aliments déshydratés</a:t>
          </a:r>
          <a:endParaRPr lang="fr-FR" dirty="0"/>
        </a:p>
      </dgm:t>
    </dgm:pt>
    <dgm:pt modelId="{EC96BA38-F77B-4631-A674-5C7B6B93832E}" type="parTrans" cxnId="{34509569-8A17-4DFD-905E-81F5CD19A12A}">
      <dgm:prSet/>
      <dgm:spPr/>
      <dgm:t>
        <a:bodyPr/>
        <a:lstStyle/>
        <a:p>
          <a:endParaRPr lang="fr-FR"/>
        </a:p>
      </dgm:t>
    </dgm:pt>
    <dgm:pt modelId="{659EE127-4B84-4221-917F-C4DEDFA5C818}" type="sibTrans" cxnId="{34509569-8A17-4DFD-905E-81F5CD19A12A}">
      <dgm:prSet/>
      <dgm:spPr/>
      <dgm:t>
        <a:bodyPr/>
        <a:lstStyle/>
        <a:p>
          <a:endParaRPr lang="fr-FR"/>
        </a:p>
      </dgm:t>
    </dgm:pt>
    <dgm:pt modelId="{519609CD-CD65-4BF9-84B5-A7995A9BCC96}">
      <dgm:prSet phldrT="[Texte]"/>
      <dgm:spPr/>
      <dgm:t>
        <a:bodyPr/>
        <a:lstStyle/>
        <a:p>
          <a:r>
            <a:rPr lang="es-ES" dirty="0" smtClean="0"/>
            <a:t>Traitement et optimisation de l’eau</a:t>
          </a:r>
          <a:endParaRPr lang="fr-FR" dirty="0"/>
        </a:p>
      </dgm:t>
    </dgm:pt>
    <dgm:pt modelId="{A90ED739-4195-42B2-9EDA-D17A958BFCBA}" type="parTrans" cxnId="{2AD26F93-628A-49F0-8E98-1F472C378976}">
      <dgm:prSet/>
      <dgm:spPr/>
      <dgm:t>
        <a:bodyPr/>
        <a:lstStyle/>
        <a:p>
          <a:endParaRPr lang="fr-FR"/>
        </a:p>
      </dgm:t>
    </dgm:pt>
    <dgm:pt modelId="{FBBB3FD7-A07F-4406-99CC-50293533BC13}" type="sibTrans" cxnId="{2AD26F93-628A-49F0-8E98-1F472C378976}">
      <dgm:prSet/>
      <dgm:spPr/>
      <dgm:t>
        <a:bodyPr/>
        <a:lstStyle/>
        <a:p>
          <a:endParaRPr lang="fr-FR"/>
        </a:p>
      </dgm:t>
    </dgm:pt>
    <dgm:pt modelId="{FAB239EB-4794-48E0-A94E-045205ED87BA}">
      <dgm:prSet phldrT="[Texte]"/>
      <dgm:spPr/>
      <dgm:t>
        <a:bodyPr/>
        <a:lstStyle/>
        <a:p>
          <a:r>
            <a:rPr lang="es-ES" dirty="0" smtClean="0"/>
            <a:t>Ventilation</a:t>
          </a:r>
          <a:endParaRPr lang="fr-FR" dirty="0"/>
        </a:p>
      </dgm:t>
    </dgm:pt>
    <dgm:pt modelId="{A2E1B0A4-F992-4708-BE12-BD055488638B}" type="parTrans" cxnId="{9175FEC2-EF02-42E1-BB8D-E0E1181D88B9}">
      <dgm:prSet/>
      <dgm:spPr/>
      <dgm:t>
        <a:bodyPr/>
        <a:lstStyle/>
        <a:p>
          <a:endParaRPr lang="fr-FR"/>
        </a:p>
      </dgm:t>
    </dgm:pt>
    <dgm:pt modelId="{81011AAC-B33C-402A-AE22-71695115AC01}" type="sibTrans" cxnId="{9175FEC2-EF02-42E1-BB8D-E0E1181D88B9}">
      <dgm:prSet/>
      <dgm:spPr/>
      <dgm:t>
        <a:bodyPr/>
        <a:lstStyle/>
        <a:p>
          <a:endParaRPr lang="fr-FR"/>
        </a:p>
      </dgm:t>
    </dgm:pt>
    <dgm:pt modelId="{7526B315-AADD-498C-9378-EE0981181A47}">
      <dgm:prSet phldrT="[Texte]"/>
      <dgm:spPr/>
      <dgm:t>
        <a:bodyPr/>
        <a:lstStyle/>
        <a:p>
          <a:r>
            <a:rPr lang="es-ES" dirty="0" smtClean="0"/>
            <a:t>Absence de convention</a:t>
          </a:r>
          <a:endParaRPr lang="fr-FR" dirty="0"/>
        </a:p>
      </dgm:t>
    </dgm:pt>
    <dgm:pt modelId="{275D65A6-BD55-4240-90E6-60A2DB94EDD5}" type="parTrans" cxnId="{9EE2B148-C198-4DDC-B543-BF756C67EC68}">
      <dgm:prSet/>
      <dgm:spPr/>
      <dgm:t>
        <a:bodyPr/>
        <a:lstStyle/>
        <a:p>
          <a:endParaRPr lang="fr-FR"/>
        </a:p>
      </dgm:t>
    </dgm:pt>
    <dgm:pt modelId="{304018CC-AC4A-4313-95F0-AD232E76B804}" type="sibTrans" cxnId="{9EE2B148-C198-4DDC-B543-BF756C67EC68}">
      <dgm:prSet/>
      <dgm:spPr/>
      <dgm:t>
        <a:bodyPr/>
        <a:lstStyle/>
        <a:p>
          <a:endParaRPr lang="fr-FR"/>
        </a:p>
      </dgm:t>
    </dgm:pt>
    <dgm:pt modelId="{895C23D7-908B-4FDA-BAE9-1821098F5CD9}" type="pres">
      <dgm:prSet presAssocID="{C2790E40-9022-4F02-B772-FB9813A66F20}" presName="linear" presStyleCnt="0">
        <dgm:presLayoutVars>
          <dgm:dir/>
          <dgm:resizeHandles val="exact"/>
        </dgm:presLayoutVars>
      </dgm:prSet>
      <dgm:spPr/>
      <dgm:t>
        <a:bodyPr/>
        <a:lstStyle/>
        <a:p>
          <a:endParaRPr lang="fr-FR"/>
        </a:p>
      </dgm:t>
    </dgm:pt>
    <dgm:pt modelId="{494DBAD1-2FC0-40B0-9128-864E34D29CF3}" type="pres">
      <dgm:prSet presAssocID="{4D3C8688-FAA0-437A-8D9E-8CC6CB7FD740}" presName="comp" presStyleCnt="0"/>
      <dgm:spPr/>
    </dgm:pt>
    <dgm:pt modelId="{953053A9-7067-424A-BC73-FB2EE0DBA2B6}" type="pres">
      <dgm:prSet presAssocID="{4D3C8688-FAA0-437A-8D9E-8CC6CB7FD740}" presName="box" presStyleLbl="node1" presStyleIdx="0" presStyleCnt="3"/>
      <dgm:spPr/>
      <dgm:t>
        <a:bodyPr/>
        <a:lstStyle/>
        <a:p>
          <a:endParaRPr lang="fr-FR"/>
        </a:p>
      </dgm:t>
    </dgm:pt>
    <dgm:pt modelId="{653A3189-2BC4-4FFB-ABAE-7DF21D65DBD5}" type="pres">
      <dgm:prSet presAssocID="{4D3C8688-FAA0-437A-8D9E-8CC6CB7FD740}" presName="img" presStyleLbl="fgImgPlace1" presStyleIdx="0" presStyleCnt="3"/>
      <dgm:spPr>
        <a:blipFill rotWithShape="0">
          <a:blip xmlns:r="http://schemas.openxmlformats.org/officeDocument/2006/relationships" r:embed="rId1"/>
          <a:stretch>
            <a:fillRect/>
          </a:stretch>
        </a:blipFill>
      </dgm:spPr>
    </dgm:pt>
    <dgm:pt modelId="{E3BE3E74-A8C7-493E-8237-8305168FDC2C}" type="pres">
      <dgm:prSet presAssocID="{4D3C8688-FAA0-437A-8D9E-8CC6CB7FD740}" presName="text" presStyleLbl="node1" presStyleIdx="0" presStyleCnt="3">
        <dgm:presLayoutVars>
          <dgm:bulletEnabled val="1"/>
        </dgm:presLayoutVars>
      </dgm:prSet>
      <dgm:spPr/>
      <dgm:t>
        <a:bodyPr/>
        <a:lstStyle/>
        <a:p>
          <a:endParaRPr lang="fr-FR"/>
        </a:p>
      </dgm:t>
    </dgm:pt>
    <dgm:pt modelId="{5EECF402-EF7D-451F-B664-E9D467C857B7}" type="pres">
      <dgm:prSet presAssocID="{AABAB9B8-8EAB-4D8B-9ACB-304C55F04CE3}" presName="spacer" presStyleCnt="0"/>
      <dgm:spPr/>
    </dgm:pt>
    <dgm:pt modelId="{DEE2DC50-AFAA-4398-81E7-B228CFE2F0A0}" type="pres">
      <dgm:prSet presAssocID="{1DA78DB5-1F21-4906-BBAD-5AEF47DD29A1}" presName="comp" presStyleCnt="0"/>
      <dgm:spPr/>
    </dgm:pt>
    <dgm:pt modelId="{11DD05B3-CF2A-4039-8AFF-D2668F93316B}" type="pres">
      <dgm:prSet presAssocID="{1DA78DB5-1F21-4906-BBAD-5AEF47DD29A1}" presName="box" presStyleLbl="node1" presStyleIdx="1" presStyleCnt="3"/>
      <dgm:spPr/>
      <dgm:t>
        <a:bodyPr/>
        <a:lstStyle/>
        <a:p>
          <a:endParaRPr lang="fr-FR"/>
        </a:p>
      </dgm:t>
    </dgm:pt>
    <dgm:pt modelId="{0C99C4DB-D925-4217-A711-D6813C65FFA8}" type="pres">
      <dgm:prSet presAssocID="{1DA78DB5-1F21-4906-BBAD-5AEF47DD29A1}" presName="img" presStyleLbl="fgImgPlace1" presStyleIdx="1" presStyleCnt="3"/>
      <dgm:spPr>
        <a:blipFill rotWithShape="0">
          <a:blip xmlns:r="http://schemas.openxmlformats.org/officeDocument/2006/relationships" r:embed="rId2"/>
          <a:stretch>
            <a:fillRect/>
          </a:stretch>
        </a:blipFill>
      </dgm:spPr>
    </dgm:pt>
    <dgm:pt modelId="{C113B1E7-6D5C-4D66-9F1E-A0909E4F5BBA}" type="pres">
      <dgm:prSet presAssocID="{1DA78DB5-1F21-4906-BBAD-5AEF47DD29A1}" presName="text" presStyleLbl="node1" presStyleIdx="1" presStyleCnt="3">
        <dgm:presLayoutVars>
          <dgm:bulletEnabled val="1"/>
        </dgm:presLayoutVars>
      </dgm:prSet>
      <dgm:spPr/>
      <dgm:t>
        <a:bodyPr/>
        <a:lstStyle/>
        <a:p>
          <a:endParaRPr lang="fr-FR"/>
        </a:p>
      </dgm:t>
    </dgm:pt>
    <dgm:pt modelId="{0855ED4F-4CA4-4E26-9486-053D85FA9AA5}" type="pres">
      <dgm:prSet presAssocID="{A9654F57-727E-4726-B0CE-E133F2935390}" presName="spacer" presStyleCnt="0"/>
      <dgm:spPr/>
    </dgm:pt>
    <dgm:pt modelId="{E6EA4CD1-9033-417E-8C31-82CDFCCBAD37}" type="pres">
      <dgm:prSet presAssocID="{FAB239EB-4794-48E0-A94E-045205ED87BA}" presName="comp" presStyleCnt="0"/>
      <dgm:spPr/>
    </dgm:pt>
    <dgm:pt modelId="{14EA4FF6-B796-4A47-84C0-1CC5747E709F}" type="pres">
      <dgm:prSet presAssocID="{FAB239EB-4794-48E0-A94E-045205ED87BA}" presName="box" presStyleLbl="node1" presStyleIdx="2" presStyleCnt="3"/>
      <dgm:spPr/>
      <dgm:t>
        <a:bodyPr/>
        <a:lstStyle/>
        <a:p>
          <a:endParaRPr lang="fr-FR"/>
        </a:p>
      </dgm:t>
    </dgm:pt>
    <dgm:pt modelId="{0D2F8C4B-1A53-4618-A343-2C712871952E}" type="pres">
      <dgm:prSet presAssocID="{FAB239EB-4794-48E0-A94E-045205ED87BA}" presName="img" presStyleLbl="fgImgPlace1" presStyleIdx="2" presStyleCnt="3"/>
      <dgm:spPr>
        <a:blipFill rotWithShape="0">
          <a:blip xmlns:r="http://schemas.openxmlformats.org/officeDocument/2006/relationships" r:embed="rId3"/>
          <a:stretch>
            <a:fillRect/>
          </a:stretch>
        </a:blipFill>
      </dgm:spPr>
      <dgm:t>
        <a:bodyPr/>
        <a:lstStyle/>
        <a:p>
          <a:endParaRPr lang="fr-FR"/>
        </a:p>
      </dgm:t>
    </dgm:pt>
    <dgm:pt modelId="{2FA81237-18B0-4627-B819-06688028CBD0}" type="pres">
      <dgm:prSet presAssocID="{FAB239EB-4794-48E0-A94E-045205ED87BA}" presName="text" presStyleLbl="node1" presStyleIdx="2" presStyleCnt="3">
        <dgm:presLayoutVars>
          <dgm:bulletEnabled val="1"/>
        </dgm:presLayoutVars>
      </dgm:prSet>
      <dgm:spPr/>
      <dgm:t>
        <a:bodyPr/>
        <a:lstStyle/>
        <a:p>
          <a:endParaRPr lang="fr-FR"/>
        </a:p>
      </dgm:t>
    </dgm:pt>
  </dgm:ptLst>
  <dgm:cxnLst>
    <dgm:cxn modelId="{5A16B6DE-C564-473F-998B-FDE934FFA206}" type="presOf" srcId="{4084EFD6-5283-476F-AB0A-65F8801BAF29}" destId="{11DD05B3-CF2A-4039-8AFF-D2668F93316B}" srcOrd="0" destOrd="1" presId="urn:microsoft.com/office/officeart/2005/8/layout/vList4#1"/>
    <dgm:cxn modelId="{1E998FAD-98E8-45DA-AA5F-8443B8F1C444}" type="presOf" srcId="{4D3C8688-FAA0-437A-8D9E-8CC6CB7FD740}" destId="{E3BE3E74-A8C7-493E-8237-8305168FDC2C}" srcOrd="1" destOrd="0" presId="urn:microsoft.com/office/officeart/2005/8/layout/vList4#1"/>
    <dgm:cxn modelId="{AC7A9E83-3722-4018-A2C2-3475E5A21442}" type="presOf" srcId="{70F26E73-5B2C-4EC6-BC29-4185D43AE6BD}" destId="{E3BE3E74-A8C7-493E-8237-8305168FDC2C}" srcOrd="1" destOrd="1" presId="urn:microsoft.com/office/officeart/2005/8/layout/vList4#1"/>
    <dgm:cxn modelId="{CE36CCA6-3112-48F5-A7FE-44F60241A3BF}" type="presOf" srcId="{7B1321E3-EAB3-4077-99C6-5D68196A3E4B}" destId="{953053A9-7067-424A-BC73-FB2EE0DBA2B6}" srcOrd="0" destOrd="2" presId="urn:microsoft.com/office/officeart/2005/8/layout/vList4#1"/>
    <dgm:cxn modelId="{9EE2B148-C198-4DDC-B543-BF756C67EC68}" srcId="{FAB239EB-4794-48E0-A94E-045205ED87BA}" destId="{7526B315-AADD-498C-9378-EE0981181A47}" srcOrd="0" destOrd="0" parTransId="{275D65A6-BD55-4240-90E6-60A2DB94EDD5}" sibTransId="{304018CC-AC4A-4313-95F0-AD232E76B804}"/>
    <dgm:cxn modelId="{5D36EBB8-808D-440F-8D34-B5A79EBDBA68}" type="presOf" srcId="{70F26E73-5B2C-4EC6-BC29-4185D43AE6BD}" destId="{953053A9-7067-424A-BC73-FB2EE0DBA2B6}" srcOrd="0" destOrd="1" presId="urn:microsoft.com/office/officeart/2005/8/layout/vList4#1"/>
    <dgm:cxn modelId="{9AF194B5-308F-4DB5-A978-D232F0281BFF}" srcId="{4D3C8688-FAA0-437A-8D9E-8CC6CB7FD740}" destId="{70F26E73-5B2C-4EC6-BC29-4185D43AE6BD}" srcOrd="0" destOrd="0" parTransId="{A70188BA-5E99-4C01-A520-0CC9CB6837A2}" sibTransId="{EAB6AEEE-83B9-498B-9A53-038B161DB2F1}"/>
    <dgm:cxn modelId="{B9D67ABB-52F4-4C91-8BB9-CE69EF2700CB}" type="presOf" srcId="{519609CD-CD65-4BF9-84B5-A7995A9BCC96}" destId="{C113B1E7-6D5C-4D66-9F1E-A0909E4F5BBA}" srcOrd="1" destOrd="2" presId="urn:microsoft.com/office/officeart/2005/8/layout/vList4#1"/>
    <dgm:cxn modelId="{E68E4C0D-859E-44E4-90A3-4A4ABF701D43}" type="presOf" srcId="{4084EFD6-5283-476F-AB0A-65F8801BAF29}" destId="{C113B1E7-6D5C-4D66-9F1E-A0909E4F5BBA}" srcOrd="1" destOrd="1" presId="urn:microsoft.com/office/officeart/2005/8/layout/vList4#1"/>
    <dgm:cxn modelId="{1EAAD6AC-72B6-4A9B-B4BE-0BB180E539DF}" type="presOf" srcId="{4D3C8688-FAA0-437A-8D9E-8CC6CB7FD740}" destId="{953053A9-7067-424A-BC73-FB2EE0DBA2B6}" srcOrd="0" destOrd="0" presId="urn:microsoft.com/office/officeart/2005/8/layout/vList4#1"/>
    <dgm:cxn modelId="{34509569-8A17-4DFD-905E-81F5CD19A12A}" srcId="{1DA78DB5-1F21-4906-BBAD-5AEF47DD29A1}" destId="{4084EFD6-5283-476F-AB0A-65F8801BAF29}" srcOrd="0" destOrd="0" parTransId="{EC96BA38-F77B-4631-A674-5C7B6B93832E}" sibTransId="{659EE127-4B84-4221-917F-C4DEDFA5C818}"/>
    <dgm:cxn modelId="{DB79BD9C-3A5D-409F-889F-5540A5F34093}" type="presOf" srcId="{1DA78DB5-1F21-4906-BBAD-5AEF47DD29A1}" destId="{C113B1E7-6D5C-4D66-9F1E-A0909E4F5BBA}" srcOrd="1" destOrd="0" presId="urn:microsoft.com/office/officeart/2005/8/layout/vList4#1"/>
    <dgm:cxn modelId="{39A8AA39-8771-4A9F-A7DB-017F33C14DD1}" srcId="{C2790E40-9022-4F02-B772-FB9813A66F20}" destId="{4D3C8688-FAA0-437A-8D9E-8CC6CB7FD740}" srcOrd="0" destOrd="0" parTransId="{88B10C35-0A25-4501-B955-9AC468ECC9B5}" sibTransId="{AABAB9B8-8EAB-4D8B-9ACB-304C55F04CE3}"/>
    <dgm:cxn modelId="{AC0C698B-062E-4657-AB89-0D9F91F083DB}" type="presOf" srcId="{FAB239EB-4794-48E0-A94E-045205ED87BA}" destId="{14EA4FF6-B796-4A47-84C0-1CC5747E709F}" srcOrd="0" destOrd="0" presId="urn:microsoft.com/office/officeart/2005/8/layout/vList4#1"/>
    <dgm:cxn modelId="{B7A92B7D-5E65-4C09-875D-E7F6DC8A30D4}" type="presOf" srcId="{7526B315-AADD-498C-9378-EE0981181A47}" destId="{14EA4FF6-B796-4A47-84C0-1CC5747E709F}" srcOrd="0" destOrd="1" presId="urn:microsoft.com/office/officeart/2005/8/layout/vList4#1"/>
    <dgm:cxn modelId="{9175FEC2-EF02-42E1-BB8D-E0E1181D88B9}" srcId="{C2790E40-9022-4F02-B772-FB9813A66F20}" destId="{FAB239EB-4794-48E0-A94E-045205ED87BA}" srcOrd="2" destOrd="0" parTransId="{A2E1B0A4-F992-4708-BE12-BD055488638B}" sibTransId="{81011AAC-B33C-402A-AE22-71695115AC01}"/>
    <dgm:cxn modelId="{4D06C168-42DC-45C5-87D0-B5EAF335F28D}" type="presOf" srcId="{519609CD-CD65-4BF9-84B5-A7995A9BCC96}" destId="{11DD05B3-CF2A-4039-8AFF-D2668F93316B}" srcOrd="0" destOrd="2" presId="urn:microsoft.com/office/officeart/2005/8/layout/vList4#1"/>
    <dgm:cxn modelId="{83506FFE-F41E-4C42-9FBD-1E307A620C62}" srcId="{4D3C8688-FAA0-437A-8D9E-8CC6CB7FD740}" destId="{7B1321E3-EAB3-4077-99C6-5D68196A3E4B}" srcOrd="1" destOrd="0" parTransId="{400513A0-8340-4A0F-AF4D-562F7DB8D40D}" sibTransId="{6BBE9D49-F9F9-4FE9-A900-CA99E02B44C9}"/>
    <dgm:cxn modelId="{66EA1F6C-6984-45CE-B9FD-9BEC66B7A231}" type="presOf" srcId="{FAB239EB-4794-48E0-A94E-045205ED87BA}" destId="{2FA81237-18B0-4627-B819-06688028CBD0}" srcOrd="1" destOrd="0" presId="urn:microsoft.com/office/officeart/2005/8/layout/vList4#1"/>
    <dgm:cxn modelId="{4800F6F5-D06A-46AF-911A-E2E80DB27AF3}" type="presOf" srcId="{7526B315-AADD-498C-9378-EE0981181A47}" destId="{2FA81237-18B0-4627-B819-06688028CBD0}" srcOrd="1" destOrd="1" presId="urn:microsoft.com/office/officeart/2005/8/layout/vList4#1"/>
    <dgm:cxn modelId="{301829C1-3DF4-45F8-A935-CCC8124E8AA7}" type="presOf" srcId="{7B1321E3-EAB3-4077-99C6-5D68196A3E4B}" destId="{E3BE3E74-A8C7-493E-8237-8305168FDC2C}" srcOrd="1" destOrd="2" presId="urn:microsoft.com/office/officeart/2005/8/layout/vList4#1"/>
    <dgm:cxn modelId="{8A5B3572-FAF2-4615-980A-2DADB3F839F5}" srcId="{C2790E40-9022-4F02-B772-FB9813A66F20}" destId="{1DA78DB5-1F21-4906-BBAD-5AEF47DD29A1}" srcOrd="1" destOrd="0" parTransId="{726F4C16-161A-4E6C-B191-648F5F67EF5D}" sibTransId="{A9654F57-727E-4726-B0CE-E133F2935390}"/>
    <dgm:cxn modelId="{47B4F6FD-15CF-42C9-AF01-EEEBF095678C}" type="presOf" srcId="{C2790E40-9022-4F02-B772-FB9813A66F20}" destId="{895C23D7-908B-4FDA-BAE9-1821098F5CD9}" srcOrd="0" destOrd="0" presId="urn:microsoft.com/office/officeart/2005/8/layout/vList4#1"/>
    <dgm:cxn modelId="{3E3AC287-0FD2-481D-A89B-6ED783B1B37C}" type="presOf" srcId="{1DA78DB5-1F21-4906-BBAD-5AEF47DD29A1}" destId="{11DD05B3-CF2A-4039-8AFF-D2668F93316B}" srcOrd="0" destOrd="0" presId="urn:microsoft.com/office/officeart/2005/8/layout/vList4#1"/>
    <dgm:cxn modelId="{2AD26F93-628A-49F0-8E98-1F472C378976}" srcId="{1DA78DB5-1F21-4906-BBAD-5AEF47DD29A1}" destId="{519609CD-CD65-4BF9-84B5-A7995A9BCC96}" srcOrd="1" destOrd="0" parTransId="{A90ED739-4195-42B2-9EDA-D17A958BFCBA}" sibTransId="{FBBB3FD7-A07F-4406-99CC-50293533BC13}"/>
    <dgm:cxn modelId="{0062125C-00B5-4D29-B9D0-E18CCD1BFABF}" type="presParOf" srcId="{895C23D7-908B-4FDA-BAE9-1821098F5CD9}" destId="{494DBAD1-2FC0-40B0-9128-864E34D29CF3}" srcOrd="0" destOrd="0" presId="urn:microsoft.com/office/officeart/2005/8/layout/vList4#1"/>
    <dgm:cxn modelId="{453E85B3-CA2B-4C2C-BAAC-4D2B53987B24}" type="presParOf" srcId="{494DBAD1-2FC0-40B0-9128-864E34D29CF3}" destId="{953053A9-7067-424A-BC73-FB2EE0DBA2B6}" srcOrd="0" destOrd="0" presId="urn:microsoft.com/office/officeart/2005/8/layout/vList4#1"/>
    <dgm:cxn modelId="{3216D2BD-0ABB-4C95-99AE-EF986EA2F81D}" type="presParOf" srcId="{494DBAD1-2FC0-40B0-9128-864E34D29CF3}" destId="{653A3189-2BC4-4FFB-ABAE-7DF21D65DBD5}" srcOrd="1" destOrd="0" presId="urn:microsoft.com/office/officeart/2005/8/layout/vList4#1"/>
    <dgm:cxn modelId="{3D69A445-8353-4F1A-8EA8-DFFAEB795089}" type="presParOf" srcId="{494DBAD1-2FC0-40B0-9128-864E34D29CF3}" destId="{E3BE3E74-A8C7-493E-8237-8305168FDC2C}" srcOrd="2" destOrd="0" presId="urn:microsoft.com/office/officeart/2005/8/layout/vList4#1"/>
    <dgm:cxn modelId="{FBB03D5F-E0B3-48A2-B686-6E6BF89B3BB6}" type="presParOf" srcId="{895C23D7-908B-4FDA-BAE9-1821098F5CD9}" destId="{5EECF402-EF7D-451F-B664-E9D467C857B7}" srcOrd="1" destOrd="0" presId="urn:microsoft.com/office/officeart/2005/8/layout/vList4#1"/>
    <dgm:cxn modelId="{FD63D7BF-9C0B-4FC1-8AD4-675527DFC1FB}" type="presParOf" srcId="{895C23D7-908B-4FDA-BAE9-1821098F5CD9}" destId="{DEE2DC50-AFAA-4398-81E7-B228CFE2F0A0}" srcOrd="2" destOrd="0" presId="urn:microsoft.com/office/officeart/2005/8/layout/vList4#1"/>
    <dgm:cxn modelId="{73607566-22F2-4146-A16D-57BD9E76238C}" type="presParOf" srcId="{DEE2DC50-AFAA-4398-81E7-B228CFE2F0A0}" destId="{11DD05B3-CF2A-4039-8AFF-D2668F93316B}" srcOrd="0" destOrd="0" presId="urn:microsoft.com/office/officeart/2005/8/layout/vList4#1"/>
    <dgm:cxn modelId="{B8800949-E5F9-4029-BDC0-9746C6305853}" type="presParOf" srcId="{DEE2DC50-AFAA-4398-81E7-B228CFE2F0A0}" destId="{0C99C4DB-D925-4217-A711-D6813C65FFA8}" srcOrd="1" destOrd="0" presId="urn:microsoft.com/office/officeart/2005/8/layout/vList4#1"/>
    <dgm:cxn modelId="{B6A3E0B8-25C8-4B27-BDDB-3CE2A11F5F6C}" type="presParOf" srcId="{DEE2DC50-AFAA-4398-81E7-B228CFE2F0A0}" destId="{C113B1E7-6D5C-4D66-9F1E-A0909E4F5BBA}" srcOrd="2" destOrd="0" presId="urn:microsoft.com/office/officeart/2005/8/layout/vList4#1"/>
    <dgm:cxn modelId="{9BD88063-9550-4EAA-A4D2-FFCC56F2D01B}" type="presParOf" srcId="{895C23D7-908B-4FDA-BAE9-1821098F5CD9}" destId="{0855ED4F-4CA4-4E26-9486-053D85FA9AA5}" srcOrd="3" destOrd="0" presId="urn:microsoft.com/office/officeart/2005/8/layout/vList4#1"/>
    <dgm:cxn modelId="{596C088D-8DD3-4E51-9385-BFAF3B8C9B13}" type="presParOf" srcId="{895C23D7-908B-4FDA-BAE9-1821098F5CD9}" destId="{E6EA4CD1-9033-417E-8C31-82CDFCCBAD37}" srcOrd="4" destOrd="0" presId="urn:microsoft.com/office/officeart/2005/8/layout/vList4#1"/>
    <dgm:cxn modelId="{C611DFB9-7051-459C-9058-EC6D4FEE785D}" type="presParOf" srcId="{E6EA4CD1-9033-417E-8C31-82CDFCCBAD37}" destId="{14EA4FF6-B796-4A47-84C0-1CC5747E709F}" srcOrd="0" destOrd="0" presId="urn:microsoft.com/office/officeart/2005/8/layout/vList4#1"/>
    <dgm:cxn modelId="{184A6CA7-4CE9-4481-962D-E92B2908E0B8}" type="presParOf" srcId="{E6EA4CD1-9033-417E-8C31-82CDFCCBAD37}" destId="{0D2F8C4B-1A53-4618-A343-2C712871952E}" srcOrd="1" destOrd="0" presId="urn:microsoft.com/office/officeart/2005/8/layout/vList4#1"/>
    <dgm:cxn modelId="{6B07E180-BEC0-4D94-A54D-162BB854DCDF}" type="presParOf" srcId="{E6EA4CD1-9033-417E-8C31-82CDFCCBAD37}" destId="{2FA81237-18B0-4627-B819-06688028CBD0}" srcOrd="2" destOrd="0" presId="urn:microsoft.com/office/officeart/2005/8/layout/vList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F358C-D9D1-4C6C-BA18-9ECD678BB776}">
      <dsp:nvSpPr>
        <dsp:cNvPr id="0" name=""/>
        <dsp:cNvSpPr/>
      </dsp:nvSpPr>
      <dsp:spPr>
        <a:xfrm>
          <a:off x="281292" y="0"/>
          <a:ext cx="4897437" cy="4897437"/>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11F8E6-4C82-40B0-9D39-19EFD8835059}">
      <dsp:nvSpPr>
        <dsp:cNvPr id="0" name=""/>
        <dsp:cNvSpPr/>
      </dsp:nvSpPr>
      <dsp:spPr>
        <a:xfrm>
          <a:off x="2520276" y="490221"/>
          <a:ext cx="3602801" cy="69635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kern="1200" dirty="0" smtClean="0"/>
            <a:t>Entretiens personnels avec le tribunal de sélection (20 -&gt; 6)</a:t>
          </a:r>
          <a:endParaRPr lang="en-US" sz="1600" kern="1200" dirty="0"/>
        </a:p>
      </dsp:txBody>
      <dsp:txXfrm>
        <a:off x="2554269" y="524214"/>
        <a:ext cx="3534815" cy="628368"/>
      </dsp:txXfrm>
    </dsp:sp>
    <dsp:sp modelId="{F7630964-53EB-4FD7-86EE-698206CF67ED}">
      <dsp:nvSpPr>
        <dsp:cNvPr id="0" name=""/>
        <dsp:cNvSpPr/>
      </dsp:nvSpPr>
      <dsp:spPr>
        <a:xfrm>
          <a:off x="2376262" y="1273620"/>
          <a:ext cx="3890830" cy="69635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Révision médicale extrêmement complète (60 -&gt; 20)</a:t>
          </a:r>
          <a:endParaRPr lang="en-US" sz="1600" kern="1200" dirty="0"/>
        </a:p>
      </dsp:txBody>
      <dsp:txXfrm>
        <a:off x="2410255" y="1307613"/>
        <a:ext cx="3822844" cy="628368"/>
      </dsp:txXfrm>
    </dsp:sp>
    <dsp:sp modelId="{74B06CB7-7370-450F-9A8A-407B351D696F}">
      <dsp:nvSpPr>
        <dsp:cNvPr id="0" name=""/>
        <dsp:cNvSpPr/>
      </dsp:nvSpPr>
      <dsp:spPr>
        <a:xfrm>
          <a:off x="2260198" y="2057019"/>
          <a:ext cx="4122958" cy="69635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fr-FR" sz="1600" kern="1200" dirty="0" smtClean="0"/>
            <a:t>Comportement en équipe, habilités sociales et la capacité de concentration </a:t>
          </a:r>
          <a:r>
            <a:rPr lang="es-ES" sz="1600" kern="1200" dirty="0" smtClean="0"/>
            <a:t>(200 -&gt; 60)</a:t>
          </a:r>
          <a:endParaRPr lang="en-US" sz="1600" kern="1200" dirty="0"/>
        </a:p>
      </dsp:txBody>
      <dsp:txXfrm>
        <a:off x="2294191" y="2091012"/>
        <a:ext cx="4054972" cy="628368"/>
      </dsp:txXfrm>
    </dsp:sp>
    <dsp:sp modelId="{B450109C-9578-480B-8945-8FFFA477FFFC}">
      <dsp:nvSpPr>
        <dsp:cNvPr id="0" name=""/>
        <dsp:cNvSpPr/>
      </dsp:nvSpPr>
      <dsp:spPr>
        <a:xfrm>
          <a:off x="2145550" y="2840417"/>
          <a:ext cx="4352254" cy="69635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Tests psychologiques et psychotechniques (1.000 -&gt; 200)</a:t>
          </a:r>
          <a:endParaRPr lang="en-US" sz="1600" kern="1200" dirty="0"/>
        </a:p>
      </dsp:txBody>
      <dsp:txXfrm>
        <a:off x="2179543" y="2874410"/>
        <a:ext cx="4284268" cy="628368"/>
      </dsp:txXfrm>
    </dsp:sp>
    <dsp:sp modelId="{E7707E2F-761E-4203-ABC3-4DA483AF7453}">
      <dsp:nvSpPr>
        <dsp:cNvPr id="0" name=""/>
        <dsp:cNvSpPr/>
      </dsp:nvSpPr>
      <dsp:spPr>
        <a:xfrm>
          <a:off x="2073543" y="3623816"/>
          <a:ext cx="4496268" cy="696354"/>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s-ES" sz="1600" kern="1200" dirty="0" smtClean="0"/>
            <a:t>Questionnaire sur Formation et vie de candidats  (10.000-&gt;1.000)</a:t>
          </a:r>
          <a:endParaRPr lang="en-US" sz="1600" kern="1200" dirty="0"/>
        </a:p>
      </dsp:txBody>
      <dsp:txXfrm>
        <a:off x="2107536" y="3657809"/>
        <a:ext cx="4428282" cy="6283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4A4EFE-A97A-4C69-9BF9-C75E9C189E8F}">
      <dsp:nvSpPr>
        <dsp:cNvPr id="0" name=""/>
        <dsp:cNvSpPr/>
      </dsp:nvSpPr>
      <dsp:spPr>
        <a:xfrm>
          <a:off x="1382305" y="1579913"/>
          <a:ext cx="2008138" cy="1737120"/>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ES" sz="1300" kern="1200" dirty="0" smtClean="0"/>
            <a:t>Défaillance psychologique</a:t>
          </a:r>
          <a:endParaRPr lang="fr-FR" sz="1300" kern="1200" dirty="0"/>
        </a:p>
      </dsp:txBody>
      <dsp:txXfrm>
        <a:off x="1715082" y="1867778"/>
        <a:ext cx="1342584" cy="1161390"/>
      </dsp:txXfrm>
    </dsp:sp>
    <dsp:sp modelId="{C20F9B18-3AF5-45A0-A1AD-338B9D1AC981}">
      <dsp:nvSpPr>
        <dsp:cNvPr id="0" name=""/>
        <dsp:cNvSpPr/>
      </dsp:nvSpPr>
      <dsp:spPr>
        <a:xfrm>
          <a:off x="2639785" y="748818"/>
          <a:ext cx="757664" cy="65282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4E0FE1-1389-4C43-B05C-26890EC6A934}">
      <dsp:nvSpPr>
        <dsp:cNvPr id="0" name=""/>
        <dsp:cNvSpPr/>
      </dsp:nvSpPr>
      <dsp:spPr>
        <a:xfrm>
          <a:off x="1567283" y="0"/>
          <a:ext cx="1645655" cy="1423684"/>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ES" sz="1300" kern="1200" dirty="0" smtClean="0"/>
            <a:t>Mauvaise adaptation psychologique</a:t>
          </a:r>
          <a:endParaRPr lang="fr-FR" sz="1300" kern="1200" dirty="0"/>
        </a:p>
      </dsp:txBody>
      <dsp:txXfrm>
        <a:off x="1840003" y="235935"/>
        <a:ext cx="1100215" cy="951814"/>
      </dsp:txXfrm>
    </dsp:sp>
    <dsp:sp modelId="{ACB4E2AC-B1BF-4EF9-A0BE-4B1C97F24135}">
      <dsp:nvSpPr>
        <dsp:cNvPr id="0" name=""/>
        <dsp:cNvSpPr/>
      </dsp:nvSpPr>
      <dsp:spPr>
        <a:xfrm>
          <a:off x="3524039" y="1969259"/>
          <a:ext cx="757664" cy="65282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140E46-D834-4070-9E89-3A6926A8D5AD}">
      <dsp:nvSpPr>
        <dsp:cNvPr id="0" name=""/>
        <dsp:cNvSpPr/>
      </dsp:nvSpPr>
      <dsp:spPr>
        <a:xfrm>
          <a:off x="3076540" y="875661"/>
          <a:ext cx="1645655" cy="1423684"/>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ES" sz="1300" kern="1200" dirty="0" smtClean="0"/>
            <a:t>Syndrôme anxio-dépressif</a:t>
          </a:r>
          <a:endParaRPr lang="fr-FR" sz="1300" kern="1200" dirty="0"/>
        </a:p>
      </dsp:txBody>
      <dsp:txXfrm>
        <a:off x="3349260" y="1111596"/>
        <a:ext cx="1100215" cy="951814"/>
      </dsp:txXfrm>
    </dsp:sp>
    <dsp:sp modelId="{3C9C3873-E912-4375-AFB0-F8634E2ADF2F}">
      <dsp:nvSpPr>
        <dsp:cNvPr id="0" name=""/>
        <dsp:cNvSpPr/>
      </dsp:nvSpPr>
      <dsp:spPr>
        <a:xfrm>
          <a:off x="2909779" y="3346908"/>
          <a:ext cx="757664" cy="65282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CB852A-DD60-4CFE-82EE-3956A1FA8CF7}">
      <dsp:nvSpPr>
        <dsp:cNvPr id="0" name=""/>
        <dsp:cNvSpPr/>
      </dsp:nvSpPr>
      <dsp:spPr>
        <a:xfrm>
          <a:off x="3076540" y="2597110"/>
          <a:ext cx="1645655" cy="1423684"/>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ES" sz="1300" kern="1200" dirty="0" smtClean="0"/>
            <a:t>Diminution des performances cognitives</a:t>
          </a:r>
          <a:endParaRPr lang="fr-FR" sz="1300" kern="1200" dirty="0"/>
        </a:p>
      </dsp:txBody>
      <dsp:txXfrm>
        <a:off x="3349260" y="2833045"/>
        <a:ext cx="1100215" cy="951814"/>
      </dsp:txXfrm>
    </dsp:sp>
    <dsp:sp modelId="{FCC00F4B-EC13-4C0D-BD4D-72DF1CB90698}">
      <dsp:nvSpPr>
        <dsp:cNvPr id="0" name=""/>
        <dsp:cNvSpPr/>
      </dsp:nvSpPr>
      <dsp:spPr>
        <a:xfrm>
          <a:off x="1386042" y="3489913"/>
          <a:ext cx="757664" cy="65282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6FD2F1-1954-4331-85B6-1BC0EB7BBF8F}">
      <dsp:nvSpPr>
        <dsp:cNvPr id="0" name=""/>
        <dsp:cNvSpPr/>
      </dsp:nvSpPr>
      <dsp:spPr>
        <a:xfrm>
          <a:off x="1567283" y="3473752"/>
          <a:ext cx="1645655" cy="1423684"/>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ES" sz="1300" kern="1200" dirty="0" err="1" smtClean="0"/>
            <a:t>Problèmes</a:t>
          </a:r>
          <a:r>
            <a:rPr lang="es-ES" sz="1300" kern="1200" dirty="0" smtClean="0"/>
            <a:t> de </a:t>
          </a:r>
          <a:r>
            <a:rPr lang="es-ES" sz="1300" kern="1200" dirty="0" err="1" smtClean="0"/>
            <a:t>sommeil</a:t>
          </a:r>
          <a:endParaRPr lang="fr-FR" sz="1300" kern="1200" dirty="0"/>
        </a:p>
      </dsp:txBody>
      <dsp:txXfrm>
        <a:off x="1840003" y="3709687"/>
        <a:ext cx="1100215" cy="951814"/>
      </dsp:txXfrm>
    </dsp:sp>
    <dsp:sp modelId="{2355DBD4-D7A4-4293-92E2-D989B85B9628}">
      <dsp:nvSpPr>
        <dsp:cNvPr id="0" name=""/>
        <dsp:cNvSpPr/>
      </dsp:nvSpPr>
      <dsp:spPr>
        <a:xfrm>
          <a:off x="487308" y="2269962"/>
          <a:ext cx="757664" cy="652828"/>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217E72-DDE8-4185-9220-68721CE5B978}">
      <dsp:nvSpPr>
        <dsp:cNvPr id="0" name=""/>
        <dsp:cNvSpPr/>
      </dsp:nvSpPr>
      <dsp:spPr>
        <a:xfrm>
          <a:off x="51020" y="2598090"/>
          <a:ext cx="1645655" cy="1423684"/>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ES" sz="1300" kern="1200" dirty="0" err="1" smtClean="0"/>
            <a:t>Affections</a:t>
          </a:r>
          <a:r>
            <a:rPr lang="es-ES" sz="1300" kern="1200" dirty="0" smtClean="0"/>
            <a:t> </a:t>
          </a:r>
          <a:r>
            <a:rPr lang="es-ES" sz="1300" kern="1200" dirty="0" err="1" smtClean="0"/>
            <a:t>neuro-psychiatriques</a:t>
          </a:r>
          <a:endParaRPr lang="es-ES" sz="1300" kern="1200" dirty="0" smtClean="0"/>
        </a:p>
      </dsp:txBody>
      <dsp:txXfrm>
        <a:off x="323740" y="2834025"/>
        <a:ext cx="1100215" cy="951814"/>
      </dsp:txXfrm>
    </dsp:sp>
    <dsp:sp modelId="{0697C77C-F1CD-4443-8F48-3AFDED60FED6}">
      <dsp:nvSpPr>
        <dsp:cNvPr id="0" name=""/>
        <dsp:cNvSpPr/>
      </dsp:nvSpPr>
      <dsp:spPr>
        <a:xfrm>
          <a:off x="51020" y="873702"/>
          <a:ext cx="1645655" cy="1423684"/>
        </a:xfrm>
        <a:prstGeom prst="hexagon">
          <a:avLst>
            <a:gd name="adj" fmla="val 28570"/>
            <a:gd name="vf" fmla="val 1154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s-ES" sz="1300" kern="1200" dirty="0" err="1" smtClean="0"/>
            <a:t>Déréglement</a:t>
          </a:r>
          <a:r>
            <a:rPr lang="es-ES" sz="1300" kern="1200" dirty="0" smtClean="0"/>
            <a:t> des </a:t>
          </a:r>
          <a:r>
            <a:rPr lang="es-ES" sz="1300" kern="1200" dirty="0" err="1" smtClean="0"/>
            <a:t>cycles</a:t>
          </a:r>
          <a:r>
            <a:rPr lang="es-ES" sz="1300" kern="1200" dirty="0" smtClean="0"/>
            <a:t> </a:t>
          </a:r>
          <a:r>
            <a:rPr lang="es-ES" sz="1300" kern="1200" dirty="0" err="1" smtClean="0"/>
            <a:t>circadiens</a:t>
          </a:r>
          <a:endParaRPr lang="fr-FR" sz="1300" kern="1200" dirty="0"/>
        </a:p>
      </dsp:txBody>
      <dsp:txXfrm>
        <a:off x="323740" y="1109637"/>
        <a:ext cx="1100215" cy="95181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29D952-212A-4C44-BF90-3BDBEC676C91}">
      <dsp:nvSpPr>
        <dsp:cNvPr id="0" name=""/>
        <dsp:cNvSpPr/>
      </dsp:nvSpPr>
      <dsp:spPr>
        <a:xfrm>
          <a:off x="0" y="245273"/>
          <a:ext cx="4406889" cy="4406889"/>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A8580C-3B9E-4284-9BCE-A579A24437FE}">
      <dsp:nvSpPr>
        <dsp:cNvPr id="0" name=""/>
        <dsp:cNvSpPr/>
      </dsp:nvSpPr>
      <dsp:spPr>
        <a:xfrm>
          <a:off x="2203444" y="245273"/>
          <a:ext cx="5141371" cy="4406889"/>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s-ES" sz="3700" kern="1200" dirty="0" smtClean="0"/>
            <a:t>TMG externe</a:t>
          </a:r>
          <a:endParaRPr lang="fr-FR" sz="3700" kern="1200" dirty="0"/>
        </a:p>
      </dsp:txBody>
      <dsp:txXfrm>
        <a:off x="2203444" y="245273"/>
        <a:ext cx="2570685" cy="1322069"/>
      </dsp:txXfrm>
    </dsp:sp>
    <dsp:sp modelId="{D7AFEC5C-FDEC-4D58-BE54-ACF9BC86C9C5}">
      <dsp:nvSpPr>
        <dsp:cNvPr id="0" name=""/>
        <dsp:cNvSpPr/>
      </dsp:nvSpPr>
      <dsp:spPr>
        <a:xfrm>
          <a:off x="771207" y="1567343"/>
          <a:ext cx="2864475" cy="2864475"/>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93BA2F-FAEF-41BC-93D0-5EEF76C0CB49}">
      <dsp:nvSpPr>
        <dsp:cNvPr id="0" name=""/>
        <dsp:cNvSpPr/>
      </dsp:nvSpPr>
      <dsp:spPr>
        <a:xfrm>
          <a:off x="2203444" y="1567343"/>
          <a:ext cx="5141371" cy="286447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s-ES" sz="3700" kern="1200" dirty="0" smtClean="0"/>
            <a:t>TMG interne</a:t>
          </a:r>
          <a:endParaRPr lang="fr-FR" sz="3700" kern="1200" dirty="0"/>
        </a:p>
      </dsp:txBody>
      <dsp:txXfrm>
        <a:off x="2203444" y="1567343"/>
        <a:ext cx="2570685" cy="1322065"/>
      </dsp:txXfrm>
    </dsp:sp>
    <dsp:sp modelId="{680AC44A-B7BC-4613-B1BF-14806E94C93B}">
      <dsp:nvSpPr>
        <dsp:cNvPr id="0" name=""/>
        <dsp:cNvSpPr/>
      </dsp:nvSpPr>
      <dsp:spPr>
        <a:xfrm>
          <a:off x="1542412" y="2889408"/>
          <a:ext cx="1322065" cy="1322065"/>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4D97CE-6C0D-4FCC-B15F-99E27BB1936D}">
      <dsp:nvSpPr>
        <dsp:cNvPr id="0" name=""/>
        <dsp:cNvSpPr/>
      </dsp:nvSpPr>
      <dsp:spPr>
        <a:xfrm>
          <a:off x="2203444" y="2889408"/>
          <a:ext cx="5141371" cy="132206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s-ES" sz="3700" kern="1200" dirty="0" smtClean="0"/>
            <a:t>Dans l’EMU</a:t>
          </a:r>
          <a:endParaRPr lang="fr-FR" sz="3700" kern="1200" dirty="0"/>
        </a:p>
      </dsp:txBody>
      <dsp:txXfrm>
        <a:off x="2203444" y="2889408"/>
        <a:ext cx="2570685" cy="1322065"/>
      </dsp:txXfrm>
    </dsp:sp>
    <dsp:sp modelId="{7B19F443-C0FF-4FD3-B8F1-A08148829D8B}">
      <dsp:nvSpPr>
        <dsp:cNvPr id="0" name=""/>
        <dsp:cNvSpPr/>
      </dsp:nvSpPr>
      <dsp:spPr>
        <a:xfrm>
          <a:off x="4774130" y="245273"/>
          <a:ext cx="2570685" cy="1322069"/>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s-ES" sz="2300" kern="1200" dirty="0" smtClean="0"/>
            <a:t>Protéger des micrométéorites</a:t>
          </a:r>
          <a:endParaRPr lang="fr-FR" sz="2300" kern="1200" dirty="0"/>
        </a:p>
      </dsp:txBody>
      <dsp:txXfrm>
        <a:off x="4774130" y="245273"/>
        <a:ext cx="2570685" cy="1322069"/>
      </dsp:txXfrm>
    </dsp:sp>
    <dsp:sp modelId="{A8DC5E5C-CC31-4AD3-AFF7-9630006951A7}">
      <dsp:nvSpPr>
        <dsp:cNvPr id="0" name=""/>
        <dsp:cNvSpPr/>
      </dsp:nvSpPr>
      <dsp:spPr>
        <a:xfrm>
          <a:off x="4774130" y="1567343"/>
          <a:ext cx="2570685" cy="132206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s-ES" sz="2300" kern="1200" dirty="0" smtClean="0"/>
            <a:t>Isolent </a:t>
          </a:r>
          <a:endParaRPr lang="fr-FR" sz="2300" kern="1200" dirty="0"/>
        </a:p>
        <a:p>
          <a:pPr marL="228600" lvl="1" indent="-228600" algn="l" defTabSz="1022350">
            <a:lnSpc>
              <a:spcPct val="90000"/>
            </a:lnSpc>
            <a:spcBef>
              <a:spcPct val="0"/>
            </a:spcBef>
            <a:spcAft>
              <a:spcPct val="15000"/>
            </a:spcAft>
            <a:buChar char="••"/>
          </a:pPr>
          <a:r>
            <a:rPr lang="es-ES" sz="2300" kern="1200" dirty="0" smtClean="0"/>
            <a:t>Anti-rayons</a:t>
          </a:r>
          <a:endParaRPr lang="fr-FR" sz="2300" kern="1200" dirty="0"/>
        </a:p>
      </dsp:txBody>
      <dsp:txXfrm>
        <a:off x="4774130" y="1567343"/>
        <a:ext cx="2570685" cy="1322065"/>
      </dsp:txXfrm>
    </dsp:sp>
    <dsp:sp modelId="{CD5C3F7E-02D6-430C-B128-AF4C2B9BCE6F}">
      <dsp:nvSpPr>
        <dsp:cNvPr id="0" name=""/>
        <dsp:cNvSpPr/>
      </dsp:nvSpPr>
      <dsp:spPr>
        <a:xfrm>
          <a:off x="4774130" y="2889408"/>
          <a:ext cx="2570685" cy="132206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228600" lvl="1" indent="-228600" algn="l" defTabSz="1022350">
            <a:lnSpc>
              <a:spcPct val="90000"/>
            </a:lnSpc>
            <a:spcBef>
              <a:spcPct val="0"/>
            </a:spcBef>
            <a:spcAft>
              <a:spcPct val="15000"/>
            </a:spcAft>
            <a:buChar char="••"/>
          </a:pPr>
          <a:r>
            <a:rPr lang="es-ES" sz="2300" kern="1200" dirty="0" smtClean="0"/>
            <a:t>Régulation de pression</a:t>
          </a:r>
          <a:endParaRPr lang="fr-FR" sz="2300" kern="1200" dirty="0"/>
        </a:p>
      </dsp:txBody>
      <dsp:txXfrm>
        <a:off x="4774130" y="2889408"/>
        <a:ext cx="2570685" cy="13220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3053A9-7067-424A-BC73-FB2EE0DBA2B6}">
      <dsp:nvSpPr>
        <dsp:cNvPr id="0" name=""/>
        <dsp:cNvSpPr/>
      </dsp:nvSpPr>
      <dsp:spPr>
        <a:xfrm>
          <a:off x="0" y="0"/>
          <a:ext cx="8229600" cy="15304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s-ES" sz="3000" kern="1200" dirty="0" smtClean="0"/>
            <a:t>Module de réaprovisionement</a:t>
          </a:r>
          <a:endParaRPr lang="fr-FR" sz="3000" kern="1200" dirty="0"/>
        </a:p>
        <a:p>
          <a:pPr marL="228600" lvl="1" indent="-228600" algn="l" defTabSz="1022350">
            <a:lnSpc>
              <a:spcPct val="90000"/>
            </a:lnSpc>
            <a:spcBef>
              <a:spcPct val="0"/>
            </a:spcBef>
            <a:spcAft>
              <a:spcPct val="15000"/>
            </a:spcAft>
            <a:buChar char="••"/>
          </a:pPr>
          <a:r>
            <a:rPr lang="es-ES" sz="2300" kern="1200" dirty="0" smtClean="0"/>
            <a:t>ATV, Progreos et HTV</a:t>
          </a:r>
          <a:endParaRPr lang="fr-FR" sz="2300" kern="1200" dirty="0"/>
        </a:p>
        <a:p>
          <a:pPr marL="228600" lvl="1" indent="-228600" algn="l" defTabSz="1022350">
            <a:lnSpc>
              <a:spcPct val="90000"/>
            </a:lnSpc>
            <a:spcBef>
              <a:spcPct val="0"/>
            </a:spcBef>
            <a:spcAft>
              <a:spcPct val="15000"/>
            </a:spcAft>
            <a:buChar char="••"/>
          </a:pPr>
          <a:r>
            <a:rPr lang="es-ES" sz="2300" kern="1200" dirty="0" smtClean="0"/>
            <a:t>Partenariat Europe, Russie et Japon</a:t>
          </a:r>
          <a:endParaRPr lang="fr-FR" sz="2300" kern="1200" dirty="0"/>
        </a:p>
      </dsp:txBody>
      <dsp:txXfrm>
        <a:off x="1798964" y="0"/>
        <a:ext cx="6430635" cy="1530449"/>
      </dsp:txXfrm>
    </dsp:sp>
    <dsp:sp modelId="{653A3189-2BC4-4FFB-ABAE-7DF21D65DBD5}">
      <dsp:nvSpPr>
        <dsp:cNvPr id="0" name=""/>
        <dsp:cNvSpPr/>
      </dsp:nvSpPr>
      <dsp:spPr>
        <a:xfrm>
          <a:off x="153044" y="153044"/>
          <a:ext cx="1645920" cy="1224359"/>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DD05B3-CF2A-4039-8AFF-D2668F93316B}">
      <dsp:nvSpPr>
        <dsp:cNvPr id="0" name=""/>
        <dsp:cNvSpPr/>
      </dsp:nvSpPr>
      <dsp:spPr>
        <a:xfrm>
          <a:off x="0" y="1683493"/>
          <a:ext cx="8229600" cy="15304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s-ES" sz="3000" kern="1200" dirty="0" smtClean="0"/>
            <a:t>Nourriture et liquides</a:t>
          </a:r>
          <a:endParaRPr lang="fr-FR" sz="3000" kern="1200" dirty="0"/>
        </a:p>
        <a:p>
          <a:pPr marL="228600" lvl="1" indent="-228600" algn="l" defTabSz="1022350">
            <a:lnSpc>
              <a:spcPct val="90000"/>
            </a:lnSpc>
            <a:spcBef>
              <a:spcPct val="0"/>
            </a:spcBef>
            <a:spcAft>
              <a:spcPct val="15000"/>
            </a:spcAft>
            <a:buChar char="••"/>
          </a:pPr>
          <a:r>
            <a:rPr lang="es-ES" sz="2300" kern="1200" dirty="0" smtClean="0"/>
            <a:t>Tubes et aliments déshydratés</a:t>
          </a:r>
          <a:endParaRPr lang="fr-FR" sz="2300" kern="1200" dirty="0"/>
        </a:p>
        <a:p>
          <a:pPr marL="228600" lvl="1" indent="-228600" algn="l" defTabSz="1022350">
            <a:lnSpc>
              <a:spcPct val="90000"/>
            </a:lnSpc>
            <a:spcBef>
              <a:spcPct val="0"/>
            </a:spcBef>
            <a:spcAft>
              <a:spcPct val="15000"/>
            </a:spcAft>
            <a:buChar char="••"/>
          </a:pPr>
          <a:r>
            <a:rPr lang="es-ES" sz="2300" kern="1200" dirty="0" smtClean="0"/>
            <a:t>Traitement et optimisation de l’eau</a:t>
          </a:r>
          <a:endParaRPr lang="fr-FR" sz="2300" kern="1200" dirty="0"/>
        </a:p>
      </dsp:txBody>
      <dsp:txXfrm>
        <a:off x="1798964" y="1683493"/>
        <a:ext cx="6430635" cy="1530449"/>
      </dsp:txXfrm>
    </dsp:sp>
    <dsp:sp modelId="{0C99C4DB-D925-4217-A711-D6813C65FFA8}">
      <dsp:nvSpPr>
        <dsp:cNvPr id="0" name=""/>
        <dsp:cNvSpPr/>
      </dsp:nvSpPr>
      <dsp:spPr>
        <a:xfrm>
          <a:off x="153044" y="1836538"/>
          <a:ext cx="1645920" cy="1224359"/>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4EA4FF6-B796-4A47-84C0-1CC5747E709F}">
      <dsp:nvSpPr>
        <dsp:cNvPr id="0" name=""/>
        <dsp:cNvSpPr/>
      </dsp:nvSpPr>
      <dsp:spPr>
        <a:xfrm>
          <a:off x="0" y="3366987"/>
          <a:ext cx="8229600" cy="153044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t" anchorCtr="0">
          <a:noAutofit/>
        </a:bodyPr>
        <a:lstStyle/>
        <a:p>
          <a:pPr lvl="0" algn="l" defTabSz="1333500">
            <a:lnSpc>
              <a:spcPct val="90000"/>
            </a:lnSpc>
            <a:spcBef>
              <a:spcPct val="0"/>
            </a:spcBef>
            <a:spcAft>
              <a:spcPct val="35000"/>
            </a:spcAft>
          </a:pPr>
          <a:r>
            <a:rPr lang="es-ES" sz="3000" kern="1200" dirty="0" smtClean="0"/>
            <a:t>Ventilation</a:t>
          </a:r>
          <a:endParaRPr lang="fr-FR" sz="3000" kern="1200" dirty="0"/>
        </a:p>
        <a:p>
          <a:pPr marL="228600" lvl="1" indent="-228600" algn="l" defTabSz="1022350">
            <a:lnSpc>
              <a:spcPct val="90000"/>
            </a:lnSpc>
            <a:spcBef>
              <a:spcPct val="0"/>
            </a:spcBef>
            <a:spcAft>
              <a:spcPct val="15000"/>
            </a:spcAft>
            <a:buChar char="••"/>
          </a:pPr>
          <a:r>
            <a:rPr lang="es-ES" sz="2300" kern="1200" dirty="0" smtClean="0"/>
            <a:t>Absence de convention</a:t>
          </a:r>
          <a:endParaRPr lang="fr-FR" sz="2300" kern="1200" dirty="0"/>
        </a:p>
      </dsp:txBody>
      <dsp:txXfrm>
        <a:off x="1798964" y="3366987"/>
        <a:ext cx="6430635" cy="1530449"/>
      </dsp:txXfrm>
    </dsp:sp>
    <dsp:sp modelId="{0D2F8C4B-1A53-4618-A343-2C712871952E}">
      <dsp:nvSpPr>
        <dsp:cNvPr id="0" name=""/>
        <dsp:cNvSpPr/>
      </dsp:nvSpPr>
      <dsp:spPr>
        <a:xfrm>
          <a:off x="153044" y="3520032"/>
          <a:ext cx="1645920" cy="1224359"/>
        </a:xfrm>
        <a:prstGeom prst="roundRect">
          <a:avLst>
            <a:gd name="adj" fmla="val 1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4#1">
  <dgm:title val=""/>
  <dgm:desc val=""/>
  <dgm:catLst>
    <dgm:cat type="list"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654150-06CE-43C3-AA30-3540F8D4935B}" type="datetimeFigureOut">
              <a:rPr lang="en-US" smtClean="0"/>
              <a:pPr/>
              <a:t>3/10/2013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2C935B-EECF-4D5D-9138-4AB3676B3756}" type="slidenum">
              <a:rPr lang="en-US" smtClean="0"/>
              <a:pPr/>
              <a:t>‹#›</a:t>
            </a:fld>
            <a:endParaRPr lang="en-US" dirty="0"/>
          </a:p>
        </p:txBody>
      </p:sp>
    </p:spTree>
    <p:extLst>
      <p:ext uri="{BB962C8B-B14F-4D97-AF65-F5344CB8AC3E}">
        <p14:creationId xmlns:p14="http://schemas.microsoft.com/office/powerpoint/2010/main" val="726862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5B2C935B-EECF-4D5D-9138-4AB3676B3756}" type="slidenum">
              <a:rPr lang="en-US" smtClean="0"/>
              <a:pPr/>
              <a:t>1</a:t>
            </a:fld>
            <a:endParaRPr lang="en-US" dirty="0"/>
          </a:p>
        </p:txBody>
      </p:sp>
    </p:spTree>
    <p:extLst>
      <p:ext uri="{BB962C8B-B14F-4D97-AF65-F5344CB8AC3E}">
        <p14:creationId xmlns:p14="http://schemas.microsoft.com/office/powerpoint/2010/main" val="298682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2C935B-EECF-4D5D-9138-4AB3676B3756}" type="slidenum">
              <a:rPr lang="en-US" smtClean="0"/>
              <a:pPr/>
              <a:t>5</a:t>
            </a:fld>
            <a:endParaRPr lang="en-US" dirty="0"/>
          </a:p>
        </p:txBody>
      </p:sp>
    </p:spTree>
    <p:extLst>
      <p:ext uri="{BB962C8B-B14F-4D97-AF65-F5344CB8AC3E}">
        <p14:creationId xmlns:p14="http://schemas.microsoft.com/office/powerpoint/2010/main" val="3560963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2C935B-EECF-4D5D-9138-4AB3676B3756}" type="slidenum">
              <a:rPr lang="en-US" smtClean="0"/>
              <a:pPr/>
              <a:t>8</a:t>
            </a:fld>
            <a:endParaRPr lang="en-US" dirty="0"/>
          </a:p>
        </p:txBody>
      </p:sp>
    </p:spTree>
    <p:extLst>
      <p:ext uri="{BB962C8B-B14F-4D97-AF65-F5344CB8AC3E}">
        <p14:creationId xmlns:p14="http://schemas.microsoft.com/office/powerpoint/2010/main" val="2043311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dirty="0" smtClean="0"/>
              <a:t>Click to edit Master title style</a:t>
            </a:r>
            <a:endParaRPr kumimoji="0" lang="en-US" dirty="0"/>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r>
              <a:rPr lang="en-US" dirty="0" smtClean="0"/>
              <a:t>Mars 2013</a:t>
            </a:r>
            <a:endParaRPr lang="en-US" dirty="0"/>
          </a:p>
        </p:txBody>
      </p:sp>
      <p:sp>
        <p:nvSpPr>
          <p:cNvPr id="19" name="Footer Placeholder 18"/>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27" name="Slide Number Placeholder 26"/>
          <p:cNvSpPr>
            <a:spLocks noGrp="1"/>
          </p:cNvSpPr>
          <p:nvPr>
            <p:ph type="sldNum" sz="quarter" idx="12"/>
          </p:nvPr>
        </p:nvSpPr>
        <p:spPr/>
        <p:txBody>
          <a:bodyPr/>
          <a:lstStyle/>
          <a:p>
            <a:fld id="{F0808A57-4250-415D-A8EB-7B6BA9F12DF1}"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dirty="0" smtClean="0"/>
              <a:t>Mars 2013</a:t>
            </a:r>
            <a:endParaRPr lang="en-US" dirty="0"/>
          </a:p>
        </p:txBody>
      </p:sp>
      <p:sp>
        <p:nvSpPr>
          <p:cNvPr id="5" name="Footer Placeholder 4"/>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6" name="Slide Number Placeholder 5"/>
          <p:cNvSpPr>
            <a:spLocks noGrp="1"/>
          </p:cNvSpPr>
          <p:nvPr>
            <p:ph type="sldNum" sz="quarter" idx="12"/>
          </p:nvPr>
        </p:nvSpPr>
        <p:spPr/>
        <p:txBody>
          <a:bodyPr/>
          <a:lstStyle/>
          <a:p>
            <a:fld id="{F0808A57-4250-415D-A8EB-7B6BA9F12DF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US" dirty="0" smtClean="0"/>
              <a:t>Mars 2013</a:t>
            </a:r>
            <a:endParaRPr lang="en-US" dirty="0"/>
          </a:p>
        </p:txBody>
      </p:sp>
      <p:sp>
        <p:nvSpPr>
          <p:cNvPr id="5" name="Footer Placeholder 4"/>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6" name="Slide Number Placeholder 5"/>
          <p:cNvSpPr>
            <a:spLocks noGrp="1"/>
          </p:cNvSpPr>
          <p:nvPr>
            <p:ph type="sldNum" sz="quarter" idx="12"/>
          </p:nvPr>
        </p:nvSpPr>
        <p:spPr/>
        <p:txBody>
          <a:bodyPr/>
          <a:lstStyle/>
          <a:p>
            <a:fld id="{F0808A57-4250-415D-A8EB-7B6BA9F12DF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229600" cy="1143000"/>
          </a:xfrm>
        </p:spPr>
        <p:txBody>
          <a:bodyPr>
            <a:normAutofit/>
          </a:bodyPr>
          <a:lstStyle>
            <a:lvl1pPr>
              <a:defRPr sz="4400"/>
            </a:lvl1pPr>
          </a:lstStyle>
          <a:p>
            <a:r>
              <a:rPr kumimoji="0" lang="en-US" dirty="0" smtClean="0"/>
              <a:t>Click to edit Master title style</a:t>
            </a:r>
            <a:endParaRPr kumimoji="0" lang="en-US" dirty="0"/>
          </a:p>
        </p:txBody>
      </p:sp>
      <p:sp>
        <p:nvSpPr>
          <p:cNvPr id="3" name="Content Placeholder 2"/>
          <p:cNvSpPr>
            <a:spLocks noGrp="1"/>
          </p:cNvSpPr>
          <p:nvPr>
            <p:ph idx="1"/>
          </p:nvPr>
        </p:nvSpPr>
        <p:spPr>
          <a:xfrm>
            <a:off x="457200" y="1484784"/>
            <a:ext cx="8229600" cy="489654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57200" y="6453336"/>
            <a:ext cx="2133600" cy="268139"/>
          </a:xfrm>
        </p:spPr>
        <p:txBody>
          <a:bodyPr/>
          <a:lstStyle>
            <a:lvl1pPr>
              <a:defRPr/>
            </a:lvl1pPr>
          </a:lstStyle>
          <a:p>
            <a:r>
              <a:rPr lang="en-US" dirty="0" smtClean="0"/>
              <a:t>Mars 2013</a:t>
            </a:r>
            <a:endParaRPr lang="en-US" dirty="0"/>
          </a:p>
        </p:txBody>
      </p:sp>
      <p:sp>
        <p:nvSpPr>
          <p:cNvPr id="5" name="Footer Placeholder 4"/>
          <p:cNvSpPr>
            <a:spLocks noGrp="1"/>
          </p:cNvSpPr>
          <p:nvPr>
            <p:ph type="ftr" sz="quarter" idx="11"/>
          </p:nvPr>
        </p:nvSpPr>
        <p:spPr>
          <a:xfrm>
            <a:off x="2667000" y="6453336"/>
            <a:ext cx="5073352" cy="268139"/>
          </a:xfrm>
        </p:spPr>
        <p:txBody>
          <a:bodyPr/>
          <a:lstStyle/>
          <a:p>
            <a:r>
              <a:rPr lang="fr-FR" dirty="0" smtClean="0"/>
              <a:t>TPE Santé et Bien-être dans l’Espace - Xavier </a:t>
            </a:r>
            <a:r>
              <a:rPr lang="fr-FR" dirty="0" err="1" smtClean="0"/>
              <a:t>Arviset</a:t>
            </a:r>
            <a:r>
              <a:rPr lang="fr-FR" dirty="0" smtClean="0"/>
              <a:t>, Guillermo Bravo</a:t>
            </a:r>
            <a:endParaRPr lang="en-US" dirty="0"/>
          </a:p>
        </p:txBody>
      </p:sp>
      <p:sp>
        <p:nvSpPr>
          <p:cNvPr id="6" name="Slide Number Placeholder 5"/>
          <p:cNvSpPr>
            <a:spLocks noGrp="1"/>
          </p:cNvSpPr>
          <p:nvPr>
            <p:ph type="sldNum" sz="quarter" idx="12"/>
          </p:nvPr>
        </p:nvSpPr>
        <p:spPr>
          <a:xfrm>
            <a:off x="7924800" y="6453336"/>
            <a:ext cx="762000" cy="268139"/>
          </a:xfrm>
        </p:spPr>
        <p:txBody>
          <a:bodyPr/>
          <a:lstStyle/>
          <a:p>
            <a:fld id="{F0808A57-4250-415D-A8EB-7B6BA9F12DF1}"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r>
              <a:rPr lang="en-US" dirty="0" smtClean="0"/>
              <a:t>Mars 2013</a:t>
            </a:r>
            <a:endParaRPr lang="en-US" dirty="0"/>
          </a:p>
        </p:txBody>
      </p:sp>
      <p:sp>
        <p:nvSpPr>
          <p:cNvPr id="5" name="Footer Placeholder 4"/>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6" name="Slide Number Placeholder 5"/>
          <p:cNvSpPr>
            <a:spLocks noGrp="1"/>
          </p:cNvSpPr>
          <p:nvPr>
            <p:ph type="sldNum" sz="quarter" idx="12"/>
          </p:nvPr>
        </p:nvSpPr>
        <p:spPr/>
        <p:txBody>
          <a:bodyPr/>
          <a:lstStyle/>
          <a:p>
            <a:fld id="{F0808A57-4250-415D-A8EB-7B6BA9F12DF1}"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r>
              <a:rPr lang="en-US" dirty="0" smtClean="0"/>
              <a:t>Mars 2013</a:t>
            </a:r>
            <a:endParaRPr lang="en-US" dirty="0"/>
          </a:p>
        </p:txBody>
      </p:sp>
      <p:sp>
        <p:nvSpPr>
          <p:cNvPr id="6" name="Footer Placeholder 5"/>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7" name="Slide Number Placeholder 6"/>
          <p:cNvSpPr>
            <a:spLocks noGrp="1"/>
          </p:cNvSpPr>
          <p:nvPr>
            <p:ph type="sldNum" sz="quarter" idx="12"/>
          </p:nvPr>
        </p:nvSpPr>
        <p:spPr/>
        <p:txBody>
          <a:bodyPr/>
          <a:lstStyle/>
          <a:p>
            <a:fld id="{F0808A57-4250-415D-A8EB-7B6BA9F12DF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r>
              <a:rPr lang="en-US" dirty="0" smtClean="0"/>
              <a:t>Mars 2013</a:t>
            </a:r>
            <a:endParaRPr lang="en-US" dirty="0"/>
          </a:p>
        </p:txBody>
      </p:sp>
      <p:sp>
        <p:nvSpPr>
          <p:cNvPr id="8" name="Footer Placeholder 7"/>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9" name="Slide Number Placeholder 8"/>
          <p:cNvSpPr>
            <a:spLocks noGrp="1"/>
          </p:cNvSpPr>
          <p:nvPr>
            <p:ph type="sldNum" sz="quarter" idx="12"/>
          </p:nvPr>
        </p:nvSpPr>
        <p:spPr/>
        <p:txBody>
          <a:bodyPr/>
          <a:lstStyle/>
          <a:p>
            <a:fld id="{F0808A57-4250-415D-A8EB-7B6BA9F12DF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r>
              <a:rPr lang="en-US" dirty="0" smtClean="0"/>
              <a:t>Mars 2013</a:t>
            </a:r>
            <a:endParaRPr lang="en-US" dirty="0"/>
          </a:p>
        </p:txBody>
      </p:sp>
      <p:sp>
        <p:nvSpPr>
          <p:cNvPr id="4" name="Footer Placeholder 3"/>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5" name="Slide Number Placeholder 4"/>
          <p:cNvSpPr>
            <a:spLocks noGrp="1"/>
          </p:cNvSpPr>
          <p:nvPr>
            <p:ph type="sldNum" sz="quarter" idx="12"/>
          </p:nvPr>
        </p:nvSpPr>
        <p:spPr/>
        <p:txBody>
          <a:bodyPr/>
          <a:lstStyle/>
          <a:p>
            <a:fld id="{F0808A57-4250-415D-A8EB-7B6BA9F12DF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smtClean="0"/>
              <a:t>Mars 2013</a:t>
            </a:r>
            <a:endParaRPr lang="en-US" dirty="0"/>
          </a:p>
        </p:txBody>
      </p:sp>
      <p:sp>
        <p:nvSpPr>
          <p:cNvPr id="3" name="Footer Placeholder 2"/>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4" name="Slide Number Placeholder 3"/>
          <p:cNvSpPr>
            <a:spLocks noGrp="1"/>
          </p:cNvSpPr>
          <p:nvPr>
            <p:ph type="sldNum" sz="quarter" idx="12"/>
          </p:nvPr>
        </p:nvSpPr>
        <p:spPr/>
        <p:txBody>
          <a:bodyPr/>
          <a:lstStyle/>
          <a:p>
            <a:fld id="{F0808A57-4250-415D-A8EB-7B6BA9F12DF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r>
              <a:rPr lang="en-US" dirty="0" smtClean="0"/>
              <a:t>Mars 2013</a:t>
            </a:r>
            <a:endParaRPr lang="en-US" dirty="0"/>
          </a:p>
        </p:txBody>
      </p:sp>
      <p:sp>
        <p:nvSpPr>
          <p:cNvPr id="6" name="Footer Placeholder 5"/>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7" name="Slide Number Placeholder 6"/>
          <p:cNvSpPr>
            <a:spLocks noGrp="1"/>
          </p:cNvSpPr>
          <p:nvPr>
            <p:ph type="sldNum" sz="quarter" idx="12"/>
          </p:nvPr>
        </p:nvSpPr>
        <p:spPr/>
        <p:txBody>
          <a:bodyPr/>
          <a:lstStyle/>
          <a:p>
            <a:fld id="{F0808A57-4250-415D-A8EB-7B6BA9F12DF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r>
              <a:rPr lang="en-US" dirty="0" smtClean="0"/>
              <a:t>Mars 2013</a:t>
            </a:r>
            <a:endParaRPr lang="en-US" dirty="0"/>
          </a:p>
        </p:txBody>
      </p:sp>
      <p:sp>
        <p:nvSpPr>
          <p:cNvPr id="6" name="Footer Placeholder 5"/>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F0808A57-4250-415D-A8EB-7B6BA9F12DF1}"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517856"/>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dirty="0" smtClean="0"/>
              <a:t>Mars 2013</a:t>
            </a:r>
            <a:endParaRPr lang="en-US" dirty="0"/>
          </a:p>
        </p:txBody>
      </p:sp>
      <p:sp>
        <p:nvSpPr>
          <p:cNvPr id="22" name="Footer Placeholder 21"/>
          <p:cNvSpPr>
            <a:spLocks noGrp="1"/>
          </p:cNvSpPr>
          <p:nvPr>
            <p:ph type="ftr" sz="quarter" idx="3"/>
          </p:nvPr>
        </p:nvSpPr>
        <p:spPr>
          <a:xfrm>
            <a:off x="2667000" y="6356350"/>
            <a:ext cx="514536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fr-FR" dirty="0" smtClean="0"/>
              <a:t>TPE Santé et Bien-être dans l’Espace - Xavier </a:t>
            </a:r>
            <a:r>
              <a:rPr lang="fr-FR" dirty="0" err="1" smtClean="0"/>
              <a:t>Arviset</a:t>
            </a:r>
            <a:r>
              <a:rPr lang="fr-FR" dirty="0" smtClean="0"/>
              <a:t>, Guillermo Bravo</a:t>
            </a:r>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0808A57-4250-415D-A8EB-7B6BA9F12DF1}"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iming>
    <p:tnLst>
      <p:par>
        <p:cTn id="1" dur="indefinite" restart="never" nodeType="tmRoot"/>
      </p:par>
    </p:tnLst>
  </p:timing>
  <p:hf hd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antebienetredansespace.webnode.es/" TargetMode="Externa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s-ES" dirty="0" smtClean="0"/>
              <a:t>TPE 2013</a:t>
            </a:r>
            <a:br>
              <a:rPr lang="es-ES" dirty="0" smtClean="0"/>
            </a:br>
            <a:r>
              <a:rPr lang="es-ES" sz="4900" dirty="0" smtClean="0"/>
              <a:t>Santé et Bien-être dans l’Espace</a:t>
            </a:r>
            <a:endParaRPr lang="en-US" dirty="0"/>
          </a:p>
        </p:txBody>
      </p:sp>
      <p:sp>
        <p:nvSpPr>
          <p:cNvPr id="3" name="Subtitle 2"/>
          <p:cNvSpPr>
            <a:spLocks noGrp="1"/>
          </p:cNvSpPr>
          <p:nvPr>
            <p:ph type="subTitle" idx="1"/>
          </p:nvPr>
        </p:nvSpPr>
        <p:spPr>
          <a:xfrm>
            <a:off x="533400" y="3645024"/>
            <a:ext cx="7854696" cy="1944216"/>
          </a:xfrm>
        </p:spPr>
        <p:txBody>
          <a:bodyPr>
            <a:normAutofit/>
          </a:bodyPr>
          <a:lstStyle/>
          <a:p>
            <a:r>
              <a:rPr lang="fr-FR" dirty="0"/>
              <a:t>Quelles conséquences ont les voyages dans l’espace sur le corps humain et comment les prévenir ?</a:t>
            </a:r>
          </a:p>
          <a:p>
            <a:endParaRPr lang="es-ES" dirty="0" smtClean="0"/>
          </a:p>
          <a:p>
            <a:r>
              <a:rPr lang="en-US" sz="2000" dirty="0"/>
              <a:t>Xavier Arviset et Guillermo Bravo Díaz-Montenegro</a:t>
            </a:r>
          </a:p>
          <a:p>
            <a:endParaRPr lang="en-US" dirty="0"/>
          </a:p>
        </p:txBody>
      </p:sp>
      <p:pic>
        <p:nvPicPr>
          <p:cNvPr id="7" name="Image 6" descr="Introd powerpoint.jpg"/>
          <p:cNvPicPr>
            <a:picLocks noChangeAspect="1"/>
          </p:cNvPicPr>
          <p:nvPr/>
        </p:nvPicPr>
        <p:blipFill>
          <a:blip r:embed="rId3" cstate="print"/>
          <a:stretch>
            <a:fillRect/>
          </a:stretch>
        </p:blipFill>
        <p:spPr>
          <a:xfrm>
            <a:off x="251520" y="260648"/>
            <a:ext cx="2627784" cy="1970838"/>
          </a:xfrm>
          <a:prstGeom prst="rect">
            <a:avLst/>
          </a:prstGeom>
        </p:spPr>
      </p:pic>
    </p:spTree>
    <p:extLst>
      <p:ext uri="{BB962C8B-B14F-4D97-AF65-F5344CB8AC3E}">
        <p14:creationId xmlns:p14="http://schemas.microsoft.com/office/powerpoint/2010/main" val="41091790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smtClean="0"/>
              <a:t>Conclusion</a:t>
            </a:r>
            <a:endParaRPr lang="fr-FR" dirty="0"/>
          </a:p>
        </p:txBody>
      </p:sp>
      <p:sp>
        <p:nvSpPr>
          <p:cNvPr id="4" name="Espace réservé de la date 3"/>
          <p:cNvSpPr>
            <a:spLocks noGrp="1"/>
          </p:cNvSpPr>
          <p:nvPr>
            <p:ph type="dt" sz="half" idx="10"/>
          </p:nvPr>
        </p:nvSpPr>
        <p:spPr/>
        <p:txBody>
          <a:bodyPr/>
          <a:lstStyle/>
          <a:p>
            <a:r>
              <a:rPr lang="en-US" dirty="0" smtClean="0"/>
              <a:t>Mars 2013</a:t>
            </a:r>
            <a:endParaRPr lang="en-US" dirty="0"/>
          </a:p>
        </p:txBody>
      </p:sp>
      <p:sp>
        <p:nvSpPr>
          <p:cNvPr id="5" name="Espace réservé du pied de page 4"/>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6" name="Espace réservé du numéro de diapositive 5"/>
          <p:cNvSpPr>
            <a:spLocks noGrp="1"/>
          </p:cNvSpPr>
          <p:nvPr>
            <p:ph type="sldNum" sz="quarter" idx="12"/>
          </p:nvPr>
        </p:nvSpPr>
        <p:spPr/>
        <p:txBody>
          <a:bodyPr/>
          <a:lstStyle/>
          <a:p>
            <a:fld id="{F0808A57-4250-415D-A8EB-7B6BA9F12DF1}" type="slidenum">
              <a:rPr lang="en-US" smtClean="0"/>
              <a:pPr/>
              <a:t>10</a:t>
            </a:fld>
            <a:endParaRPr lang="en-US" dirty="0"/>
          </a:p>
        </p:txBody>
      </p:sp>
      <p:sp>
        <p:nvSpPr>
          <p:cNvPr id="3" name="Content Placeholder 2"/>
          <p:cNvSpPr>
            <a:spLocks noGrp="1"/>
          </p:cNvSpPr>
          <p:nvPr>
            <p:ph idx="1"/>
          </p:nvPr>
        </p:nvSpPr>
        <p:spPr/>
        <p:txBody>
          <a:bodyPr>
            <a:normAutofit lnSpcReduction="10000"/>
          </a:bodyPr>
          <a:lstStyle/>
          <a:p>
            <a:pPr marL="0" indent="0" algn="ctr">
              <a:buNone/>
            </a:pPr>
            <a:r>
              <a:rPr lang="fr-FR" i="1" dirty="0"/>
              <a:t>Quelles conséquences ont les voyages dans l’espace sur le corps humain et comment les prévenir ?</a:t>
            </a:r>
          </a:p>
          <a:p>
            <a:endParaRPr lang="es-ES" dirty="0" smtClean="0"/>
          </a:p>
          <a:p>
            <a:r>
              <a:rPr lang="es-ES" dirty="0" smtClean="0"/>
              <a:t>Effets psychologiques</a:t>
            </a:r>
          </a:p>
          <a:p>
            <a:r>
              <a:rPr lang="es-ES" dirty="0"/>
              <a:t>A</a:t>
            </a:r>
            <a:r>
              <a:rPr lang="es-ES" dirty="0" smtClean="0"/>
              <a:t>ltérations physiques dues à l’impesanteur</a:t>
            </a:r>
          </a:p>
          <a:p>
            <a:r>
              <a:rPr lang="es-ES" dirty="0" smtClean="0"/>
              <a:t>Risques dus aux fortes expositions aux radiations</a:t>
            </a:r>
          </a:p>
          <a:p>
            <a:endParaRPr lang="es-ES" dirty="0"/>
          </a:p>
          <a:p>
            <a:r>
              <a:rPr lang="es-ES" dirty="0" smtClean="0"/>
              <a:t>Sélection rigoureuse, préparation et entrainement intensifs des astronautes</a:t>
            </a:r>
          </a:p>
          <a:p>
            <a:r>
              <a:rPr lang="es-ES" dirty="0" smtClean="0"/>
              <a:t>Suivi médical et psychologique continu lors des missions</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additive="base">
                                        <p:cTn id="2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smtClean="0"/>
              <a:t>Ouverture</a:t>
            </a:r>
            <a:endParaRPr lang="fr-FR" dirty="0"/>
          </a:p>
        </p:txBody>
      </p:sp>
      <p:sp>
        <p:nvSpPr>
          <p:cNvPr id="4" name="Espace réservé de la date 3"/>
          <p:cNvSpPr>
            <a:spLocks noGrp="1"/>
          </p:cNvSpPr>
          <p:nvPr>
            <p:ph type="dt" sz="half" idx="10"/>
          </p:nvPr>
        </p:nvSpPr>
        <p:spPr/>
        <p:txBody>
          <a:bodyPr/>
          <a:lstStyle/>
          <a:p>
            <a:r>
              <a:rPr lang="en-US" dirty="0" smtClean="0"/>
              <a:t>Mars 2013</a:t>
            </a:r>
            <a:endParaRPr lang="en-US" dirty="0"/>
          </a:p>
        </p:txBody>
      </p:sp>
      <p:sp>
        <p:nvSpPr>
          <p:cNvPr id="5" name="Espace réservé du pied de page 4"/>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6" name="Espace réservé du numéro de diapositive 5"/>
          <p:cNvSpPr>
            <a:spLocks noGrp="1"/>
          </p:cNvSpPr>
          <p:nvPr>
            <p:ph type="sldNum" sz="quarter" idx="12"/>
          </p:nvPr>
        </p:nvSpPr>
        <p:spPr/>
        <p:txBody>
          <a:bodyPr/>
          <a:lstStyle/>
          <a:p>
            <a:fld id="{F0808A57-4250-415D-A8EB-7B6BA9F12DF1}" type="slidenum">
              <a:rPr lang="en-US" smtClean="0"/>
              <a:pPr/>
              <a:t>11</a:t>
            </a:fld>
            <a:endParaRPr lang="en-US" dirty="0"/>
          </a:p>
        </p:txBody>
      </p:sp>
      <p:pic>
        <p:nvPicPr>
          <p:cNvPr id="7" name="Content Placeholder 6"/>
          <p:cNvPicPr>
            <a:picLocks noGrp="1"/>
          </p:cNvPicPr>
          <p:nvPr>
            <p:ph idx="1"/>
          </p:nvPr>
        </p:nvPicPr>
        <p:blipFill>
          <a:blip r:embed="rId2" cstate="print"/>
          <a:stretch>
            <a:fillRect/>
          </a:stretch>
        </p:blipFill>
        <p:spPr>
          <a:xfrm>
            <a:off x="0" y="2924944"/>
            <a:ext cx="9143999" cy="2982740"/>
          </a:xfrm>
          <a:prstGeom prst="rect">
            <a:avLst/>
          </a:prstGeom>
        </p:spPr>
      </p:pic>
      <p:sp>
        <p:nvSpPr>
          <p:cNvPr id="8" name="ZoneTexte 7"/>
          <p:cNvSpPr txBox="1"/>
          <p:nvPr/>
        </p:nvSpPr>
        <p:spPr>
          <a:xfrm>
            <a:off x="2725596" y="5805264"/>
            <a:ext cx="3802066" cy="707886"/>
          </a:xfrm>
          <a:prstGeom prst="rect">
            <a:avLst/>
          </a:prstGeom>
          <a:noFill/>
        </p:spPr>
        <p:txBody>
          <a:bodyPr wrap="none" rtlCol="0">
            <a:spAutoFit/>
          </a:bodyPr>
          <a:lstStyle/>
          <a:p>
            <a:r>
              <a:rPr lang="fr-FR" sz="4000" b="1" dirty="0" smtClean="0">
                <a:solidFill>
                  <a:schemeClr val="bg2">
                    <a:lumMod val="25000"/>
                  </a:schemeClr>
                </a:solidFill>
              </a:rPr>
              <a:t>Objectif: </a:t>
            </a:r>
            <a:r>
              <a:rPr lang="fr-FR" sz="4000" b="1" dirty="0" smtClean="0">
                <a:solidFill>
                  <a:srgbClr val="FF0000"/>
                </a:solidFill>
              </a:rPr>
              <a:t>Mars!</a:t>
            </a:r>
            <a:endParaRPr lang="fr-FR" sz="4000" b="1" dirty="0">
              <a:solidFill>
                <a:srgbClr val="FF0000"/>
              </a:solidFill>
            </a:endParaRPr>
          </a:p>
        </p:txBody>
      </p:sp>
      <p:sp>
        <p:nvSpPr>
          <p:cNvPr id="9" name="Content Placeholder 2"/>
          <p:cNvSpPr txBox="1">
            <a:spLocks/>
          </p:cNvSpPr>
          <p:nvPr/>
        </p:nvSpPr>
        <p:spPr>
          <a:xfrm>
            <a:off x="457200" y="1484784"/>
            <a:ext cx="8229600" cy="1512168"/>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es-ES" dirty="0" smtClean="0"/>
              <a:t>Les recherches continuent pour des séjours longs dans l’espace</a:t>
            </a:r>
            <a:r>
              <a:rPr lang="es-ES" dirty="0"/>
              <a:t> </a:t>
            </a:r>
            <a:r>
              <a:rPr lang="es-ES" dirty="0" smtClean="0"/>
              <a:t>dans le but d’étudier en profondeur leurs conséquences.</a:t>
            </a:r>
          </a:p>
        </p:txBody>
      </p:sp>
    </p:spTree>
    <p:extLst>
      <p:ext uri="{BB962C8B-B14F-4D97-AF65-F5344CB8AC3E}">
        <p14:creationId xmlns:p14="http://schemas.microsoft.com/office/powerpoint/2010/main" val="34451178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smtClean="0"/>
              <a:t>Remerciements</a:t>
            </a:r>
            <a:endParaRPr lang="fr-FR" dirty="0"/>
          </a:p>
        </p:txBody>
      </p:sp>
      <p:sp>
        <p:nvSpPr>
          <p:cNvPr id="3" name="Espace réservé du contenu 2"/>
          <p:cNvSpPr>
            <a:spLocks noGrp="1"/>
          </p:cNvSpPr>
          <p:nvPr>
            <p:ph idx="1"/>
          </p:nvPr>
        </p:nvSpPr>
        <p:spPr/>
        <p:txBody>
          <a:bodyPr>
            <a:normAutofit fontScale="92500"/>
          </a:bodyPr>
          <a:lstStyle/>
          <a:p>
            <a:r>
              <a:rPr lang="fr-FR" dirty="0" smtClean="0"/>
              <a:t>Javier  Ventura: ingénieur des systèmes, spécialisé en navigation par satellite, porte-parole de l’ESA, coordinateur des activités de communication et d’éducation en Espagne et au Portugal et de toutes les activités en Europe, responsable du bureau de télécommunication et contributeur en tant qu’expert du programme Galilée.</a:t>
            </a:r>
          </a:p>
          <a:p>
            <a:endParaRPr lang="fr-FR" dirty="0" smtClean="0"/>
          </a:p>
          <a:p>
            <a:r>
              <a:rPr lang="fr-FR" dirty="0" smtClean="0"/>
              <a:t>Professeurs de Sciences et Vie de la Terre ainsi que de Sciences-Physiques.</a:t>
            </a:r>
          </a:p>
          <a:p>
            <a:endParaRPr lang="fr-FR" dirty="0" smtClean="0"/>
          </a:p>
          <a:p>
            <a:r>
              <a:rPr lang="fr-FR" dirty="0" smtClean="0"/>
              <a:t>Sites internet tels que : l’Agence Spatiale Européenne (ESA), CNES, Agence Spatiale Canadienne (CSA)</a:t>
            </a:r>
          </a:p>
          <a:p>
            <a:endParaRPr lang="fr-FR" dirty="0"/>
          </a:p>
        </p:txBody>
      </p:sp>
      <p:sp>
        <p:nvSpPr>
          <p:cNvPr id="4" name="Espace réservé de la date 3"/>
          <p:cNvSpPr>
            <a:spLocks noGrp="1"/>
          </p:cNvSpPr>
          <p:nvPr>
            <p:ph type="dt" sz="half" idx="10"/>
          </p:nvPr>
        </p:nvSpPr>
        <p:spPr/>
        <p:txBody>
          <a:bodyPr/>
          <a:lstStyle/>
          <a:p>
            <a:r>
              <a:rPr lang="en-US" dirty="0" smtClean="0"/>
              <a:t>Mars 2013</a:t>
            </a:r>
            <a:endParaRPr lang="en-US" dirty="0"/>
          </a:p>
        </p:txBody>
      </p:sp>
      <p:sp>
        <p:nvSpPr>
          <p:cNvPr id="5" name="Espace réservé du pied de page 4"/>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6" name="Espace réservé du numéro de diapositive 5"/>
          <p:cNvSpPr>
            <a:spLocks noGrp="1"/>
          </p:cNvSpPr>
          <p:nvPr>
            <p:ph type="sldNum" sz="quarter" idx="12"/>
          </p:nvPr>
        </p:nvSpPr>
        <p:spPr/>
        <p:txBody>
          <a:bodyPr/>
          <a:lstStyle/>
          <a:p>
            <a:fld id="{F0808A57-4250-415D-A8EB-7B6BA9F12DF1}" type="slidenum">
              <a:rPr lang="en-US" smtClean="0"/>
              <a:pPr/>
              <a:t>12</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Page web du TPE</a:t>
            </a:r>
            <a:r>
              <a:rPr lang="fr-FR" dirty="0"/>
              <a:t/>
            </a:r>
            <a:br>
              <a:rPr lang="fr-FR" dirty="0"/>
            </a:br>
            <a:r>
              <a:rPr lang="fr-FR" sz="3600" dirty="0">
                <a:hlinkClick r:id="rId2"/>
              </a:rPr>
              <a:t>http://santebienetredansespace.webnode.es</a:t>
            </a:r>
            <a:r>
              <a:rPr lang="fr-FR" sz="3600" dirty="0" smtClean="0">
                <a:hlinkClick r:id="rId2"/>
              </a:rPr>
              <a:t>/</a:t>
            </a:r>
            <a:r>
              <a:rPr lang="fr-FR" sz="3600" dirty="0" smtClean="0"/>
              <a:t> </a:t>
            </a:r>
            <a:endParaRPr lang="fr-FR" sz="3600" dirty="0"/>
          </a:p>
        </p:txBody>
      </p:sp>
      <p:sp>
        <p:nvSpPr>
          <p:cNvPr id="4" name="Espace réservé de la date 3"/>
          <p:cNvSpPr>
            <a:spLocks noGrp="1"/>
          </p:cNvSpPr>
          <p:nvPr>
            <p:ph type="dt" sz="half" idx="10"/>
          </p:nvPr>
        </p:nvSpPr>
        <p:spPr/>
        <p:txBody>
          <a:bodyPr/>
          <a:lstStyle/>
          <a:p>
            <a:r>
              <a:rPr lang="en-US" dirty="0" smtClean="0"/>
              <a:t>Mars 2013</a:t>
            </a:r>
            <a:endParaRPr lang="en-US" dirty="0"/>
          </a:p>
        </p:txBody>
      </p:sp>
      <p:sp>
        <p:nvSpPr>
          <p:cNvPr id="5" name="Espace réservé du pied de page 4"/>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6" name="Espace réservé du numéro de diapositive 5"/>
          <p:cNvSpPr>
            <a:spLocks noGrp="1"/>
          </p:cNvSpPr>
          <p:nvPr>
            <p:ph type="sldNum" sz="quarter" idx="12"/>
          </p:nvPr>
        </p:nvSpPr>
        <p:spPr/>
        <p:txBody>
          <a:bodyPr/>
          <a:lstStyle/>
          <a:p>
            <a:fld id="{F0808A57-4250-415D-A8EB-7B6BA9F12DF1}" type="slidenum">
              <a:rPr lang="en-US" smtClean="0"/>
              <a:pPr/>
              <a:t>13</a:t>
            </a:fld>
            <a:endParaRPr lang="en-US" dirty="0"/>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116" y="1764395"/>
            <a:ext cx="4112884" cy="46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9083" y="1764395"/>
            <a:ext cx="3037373" cy="46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18919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Table des matières</a:t>
            </a:r>
            <a:endParaRPr lang="fr-FR" dirty="0"/>
          </a:p>
        </p:txBody>
      </p:sp>
      <p:sp>
        <p:nvSpPr>
          <p:cNvPr id="3" name="Content Placeholder 2"/>
          <p:cNvSpPr>
            <a:spLocks noGrp="1"/>
          </p:cNvSpPr>
          <p:nvPr>
            <p:ph idx="1"/>
          </p:nvPr>
        </p:nvSpPr>
        <p:spPr/>
        <p:txBody>
          <a:bodyPr>
            <a:normAutofit fontScale="92500" lnSpcReduction="10000"/>
          </a:bodyPr>
          <a:lstStyle/>
          <a:p>
            <a:r>
              <a:rPr lang="fr-FR" dirty="0"/>
              <a:t>Introduction</a:t>
            </a:r>
          </a:p>
          <a:p>
            <a:r>
              <a:rPr lang="fr-FR" dirty="0"/>
              <a:t>Se préparer pour le séjour dans l’espace</a:t>
            </a:r>
          </a:p>
          <a:p>
            <a:pPr lvl="1"/>
            <a:r>
              <a:rPr lang="fr-FR" dirty="0"/>
              <a:t>Sélection d’un astronaute</a:t>
            </a:r>
          </a:p>
          <a:p>
            <a:pPr lvl="1"/>
            <a:r>
              <a:rPr lang="fr-FR" dirty="0"/>
              <a:t>Entraînement d’un astronaute</a:t>
            </a:r>
          </a:p>
          <a:p>
            <a:r>
              <a:rPr lang="fr-FR" dirty="0"/>
              <a:t>Pendant le séjour dans l’espace</a:t>
            </a:r>
          </a:p>
          <a:p>
            <a:pPr lvl="1"/>
            <a:r>
              <a:rPr lang="fr-FR" dirty="0"/>
              <a:t>Effets psychologiques</a:t>
            </a:r>
          </a:p>
          <a:p>
            <a:pPr lvl="1"/>
            <a:r>
              <a:rPr lang="fr-FR" dirty="0" smtClean="0"/>
              <a:t>L’impesanteur </a:t>
            </a:r>
            <a:r>
              <a:rPr lang="fr-FR" dirty="0"/>
              <a:t>et ses effets</a:t>
            </a:r>
          </a:p>
          <a:p>
            <a:pPr lvl="1"/>
            <a:r>
              <a:rPr lang="fr-FR" dirty="0"/>
              <a:t>Les expéditions en dehors du vaisseaux (EVA)</a:t>
            </a:r>
          </a:p>
          <a:p>
            <a:pPr lvl="1"/>
            <a:r>
              <a:rPr lang="fr-FR" dirty="0"/>
              <a:t>Support vital (Life support)</a:t>
            </a:r>
          </a:p>
          <a:p>
            <a:r>
              <a:rPr lang="fr-FR" dirty="0"/>
              <a:t>Conclusion</a:t>
            </a:r>
          </a:p>
          <a:p>
            <a:r>
              <a:rPr lang="fr-FR" dirty="0" smtClean="0"/>
              <a:t>Remerciements</a:t>
            </a:r>
          </a:p>
          <a:p>
            <a:r>
              <a:rPr lang="es-ES" dirty="0" smtClean="0"/>
              <a:t>Page web du TPE</a:t>
            </a:r>
            <a:endParaRPr lang="fr-FR" dirty="0"/>
          </a:p>
          <a:p>
            <a:endParaRPr lang="fr-FR" dirty="0"/>
          </a:p>
        </p:txBody>
      </p:sp>
      <p:sp>
        <p:nvSpPr>
          <p:cNvPr id="4" name="Date Placeholder 3"/>
          <p:cNvSpPr>
            <a:spLocks noGrp="1"/>
          </p:cNvSpPr>
          <p:nvPr>
            <p:ph type="dt" sz="half" idx="10"/>
          </p:nvPr>
        </p:nvSpPr>
        <p:spPr/>
        <p:txBody>
          <a:bodyPr/>
          <a:lstStyle/>
          <a:p>
            <a:r>
              <a:rPr lang="en-US" dirty="0" smtClean="0"/>
              <a:t>Mars 2013</a:t>
            </a:r>
            <a:endParaRPr lang="en-US" dirty="0"/>
          </a:p>
        </p:txBody>
      </p:sp>
      <p:sp>
        <p:nvSpPr>
          <p:cNvPr id="5" name="Footer Placeholder 4"/>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6" name="Slide Number Placeholder 5"/>
          <p:cNvSpPr>
            <a:spLocks noGrp="1"/>
          </p:cNvSpPr>
          <p:nvPr>
            <p:ph type="sldNum" sz="quarter" idx="12"/>
          </p:nvPr>
        </p:nvSpPr>
        <p:spPr/>
        <p:txBody>
          <a:bodyPr/>
          <a:lstStyle/>
          <a:p>
            <a:fld id="{F0808A57-4250-415D-A8EB-7B6BA9F12DF1}" type="slidenum">
              <a:rPr lang="en-US" smtClean="0"/>
              <a:pPr/>
              <a:t>2</a:t>
            </a:fld>
            <a:endParaRPr lang="en-US" dirty="0"/>
          </a:p>
        </p:txBody>
      </p:sp>
    </p:spTree>
    <p:extLst>
      <p:ext uri="{BB962C8B-B14F-4D97-AF65-F5344CB8AC3E}">
        <p14:creationId xmlns:p14="http://schemas.microsoft.com/office/powerpoint/2010/main" val="6463910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fr-FR" sz="2400" b="1" dirty="0">
                <a:solidFill>
                  <a:schemeClr val="bg2">
                    <a:lumMod val="25000"/>
                  </a:schemeClr>
                </a:solidFill>
              </a:rPr>
              <a:t>Thème:</a:t>
            </a:r>
            <a:r>
              <a:rPr lang="fr-FR" sz="2400" dirty="0">
                <a:solidFill>
                  <a:schemeClr val="bg2">
                    <a:lumMod val="25000"/>
                  </a:schemeClr>
                </a:solidFill>
              </a:rPr>
              <a:t> </a:t>
            </a:r>
            <a:r>
              <a:rPr lang="fr-FR" sz="2400" dirty="0"/>
              <a:t>Santé et </a:t>
            </a:r>
            <a:r>
              <a:rPr lang="fr-FR" sz="2400" dirty="0" smtClean="0"/>
              <a:t>Bien-Être</a:t>
            </a:r>
            <a:endParaRPr lang="fr-FR" dirty="0"/>
          </a:p>
          <a:p>
            <a:r>
              <a:rPr lang="fr-FR" sz="2400" b="1" dirty="0">
                <a:solidFill>
                  <a:schemeClr val="bg2">
                    <a:lumMod val="25000"/>
                  </a:schemeClr>
                </a:solidFill>
              </a:rPr>
              <a:t>Problématique: </a:t>
            </a:r>
            <a:r>
              <a:rPr lang="fr-FR" sz="2400" dirty="0"/>
              <a:t>Quelles conséquences ont les voyages dans l’espace sur le corps humain et comment les prévenir ?</a:t>
            </a:r>
          </a:p>
          <a:p>
            <a:pPr marL="0" indent="0">
              <a:buNone/>
            </a:pPr>
            <a:endParaRPr lang="fr-FR" dirty="0"/>
          </a:p>
        </p:txBody>
      </p:sp>
      <p:sp>
        <p:nvSpPr>
          <p:cNvPr id="4" name="Date Placeholder 3"/>
          <p:cNvSpPr>
            <a:spLocks noGrp="1"/>
          </p:cNvSpPr>
          <p:nvPr>
            <p:ph type="dt" sz="half" idx="10"/>
          </p:nvPr>
        </p:nvSpPr>
        <p:spPr/>
        <p:txBody>
          <a:bodyPr/>
          <a:lstStyle/>
          <a:p>
            <a:r>
              <a:rPr lang="en-US" dirty="0" smtClean="0"/>
              <a:t>Mars 2013</a:t>
            </a:r>
            <a:endParaRPr lang="en-US" dirty="0"/>
          </a:p>
        </p:txBody>
      </p:sp>
      <p:sp>
        <p:nvSpPr>
          <p:cNvPr id="5" name="Footer Placeholder 4"/>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6" name="Slide Number Placeholder 5"/>
          <p:cNvSpPr>
            <a:spLocks noGrp="1"/>
          </p:cNvSpPr>
          <p:nvPr>
            <p:ph type="sldNum" sz="quarter" idx="12"/>
          </p:nvPr>
        </p:nvSpPr>
        <p:spPr/>
        <p:txBody>
          <a:bodyPr/>
          <a:lstStyle/>
          <a:p>
            <a:fld id="{F0808A57-4250-415D-A8EB-7B6BA9F12DF1}" type="slidenum">
              <a:rPr lang="en-US" smtClean="0"/>
              <a:pPr/>
              <a:t>3</a:t>
            </a:fld>
            <a:endParaRPr lang="en-US" dirty="0"/>
          </a:p>
        </p:txBody>
      </p:sp>
      <p:sp>
        <p:nvSpPr>
          <p:cNvPr id="7" name="Title 6"/>
          <p:cNvSpPr txBox="1">
            <a:spLocks noGrp="1"/>
          </p:cNvSpPr>
          <p:nvPr>
            <p:ph type="title"/>
          </p:nvPr>
        </p:nvSpPr>
        <p:spPr>
          <a:xfrm>
            <a:off x="467544" y="669920"/>
            <a:ext cx="8229600" cy="661720"/>
          </a:xfrm>
          <a:prstGeom prst="rect">
            <a:avLst/>
          </a:prstGeom>
          <a:noFill/>
        </p:spPr>
        <p:txBody>
          <a:bodyPr wrap="square" rtlCol="0">
            <a:spAutoFit/>
          </a:bodyPr>
          <a:lstStyle/>
          <a:p>
            <a:pPr algn="ctr"/>
            <a:r>
              <a:rPr lang="fr-FR" sz="4000" b="1" dirty="0" smtClean="0"/>
              <a:t> </a:t>
            </a:r>
            <a:r>
              <a:rPr lang="es-ES" sz="4000" dirty="0" smtClean="0"/>
              <a:t>Introduction</a:t>
            </a:r>
            <a:endParaRPr lang="fr-FR" sz="4000" b="1" dirty="0"/>
          </a:p>
        </p:txBody>
      </p:sp>
      <p:pic>
        <p:nvPicPr>
          <p:cNvPr id="8" name="Picture 7"/>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2755061"/>
            <a:ext cx="4968552" cy="32990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165620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s-ES" dirty="0" smtClean="0"/>
              <a:t>Sélection d’un astronaute</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331109959"/>
              </p:ext>
            </p:extLst>
          </p:nvPr>
        </p:nvGraphicFramePr>
        <p:xfrm>
          <a:off x="2195736" y="1484784"/>
          <a:ext cx="6851104" cy="4897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3"/>
          <p:cNvSpPr>
            <a:spLocks noGrp="1"/>
          </p:cNvSpPr>
          <p:nvPr>
            <p:ph type="dt" sz="half" idx="10"/>
          </p:nvPr>
        </p:nvSpPr>
        <p:spPr/>
        <p:txBody>
          <a:bodyPr/>
          <a:lstStyle/>
          <a:p>
            <a:r>
              <a:rPr lang="en-US" dirty="0" smtClean="0"/>
              <a:t>Mars 2013</a:t>
            </a:r>
            <a:endParaRPr lang="en-US" dirty="0"/>
          </a:p>
        </p:txBody>
      </p:sp>
      <p:sp>
        <p:nvSpPr>
          <p:cNvPr id="5" name="Footer Placeholder 4"/>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6" name="Slide Number Placeholder 5"/>
          <p:cNvSpPr>
            <a:spLocks noGrp="1"/>
          </p:cNvSpPr>
          <p:nvPr>
            <p:ph type="sldNum" sz="quarter" idx="12"/>
          </p:nvPr>
        </p:nvSpPr>
        <p:spPr/>
        <p:txBody>
          <a:bodyPr/>
          <a:lstStyle/>
          <a:p>
            <a:fld id="{F0808A57-4250-415D-A8EB-7B6BA9F12DF1}" type="slidenum">
              <a:rPr lang="en-US" smtClean="0"/>
              <a:pPr/>
              <a:t>4</a:t>
            </a:fld>
            <a:endParaRPr lang="en-US" dirty="0"/>
          </a:p>
        </p:txBody>
      </p:sp>
      <p:pic>
        <p:nvPicPr>
          <p:cNvPr id="8" name="Picture 7" descr="ESA astronauts new recruits"/>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71800" y="1484784"/>
            <a:ext cx="1902911" cy="1270113"/>
          </a:xfrm>
          <a:prstGeom prst="rect">
            <a:avLst/>
          </a:prstGeom>
          <a:noFill/>
          <a:ln>
            <a:noFill/>
          </a:ln>
        </p:spPr>
      </p:pic>
      <p:sp>
        <p:nvSpPr>
          <p:cNvPr id="9" name="TextBox 8"/>
          <p:cNvSpPr txBox="1"/>
          <p:nvPr/>
        </p:nvSpPr>
        <p:spPr>
          <a:xfrm>
            <a:off x="107504" y="1556792"/>
            <a:ext cx="2306052" cy="4693593"/>
          </a:xfrm>
          <a:prstGeom prst="rect">
            <a:avLst/>
          </a:prstGeom>
          <a:noFill/>
        </p:spPr>
        <p:txBody>
          <a:bodyPr wrap="square" rtlCol="0">
            <a:spAutoFit/>
          </a:bodyPr>
          <a:lstStyle/>
          <a:p>
            <a:r>
              <a:rPr lang="es-ES" sz="1300" b="1" dirty="0" smtClean="0">
                <a:solidFill>
                  <a:schemeClr val="tx2">
                    <a:lumMod val="75000"/>
                  </a:schemeClr>
                </a:solidFill>
              </a:rPr>
              <a:t>Critères </a:t>
            </a:r>
            <a:r>
              <a:rPr lang="fr-FR" sz="1300" b="1" dirty="0" smtClean="0">
                <a:solidFill>
                  <a:schemeClr val="tx2">
                    <a:lumMod val="75000"/>
                  </a:schemeClr>
                </a:solidFill>
              </a:rPr>
              <a:t>requis:</a:t>
            </a:r>
            <a:r>
              <a:rPr lang="fr-FR" sz="1300" dirty="0" smtClean="0"/>
              <a:t> Diplôme universitaire scientifique (ingénieur, médecin, physicien, etc.),</a:t>
            </a:r>
          </a:p>
          <a:p>
            <a:r>
              <a:rPr lang="fr-FR" sz="1300" dirty="0" smtClean="0"/>
              <a:t>trois ans d’expérience laborale ou un doctorat, très bon niveau d’anglais, âge : de 27 à 37 ans, </a:t>
            </a:r>
          </a:p>
          <a:p>
            <a:r>
              <a:rPr lang="fr-FR" sz="1300" dirty="0" smtClean="0"/>
              <a:t>certificat médical Classe 2 (Certificat des pilotes de ligne privées)</a:t>
            </a:r>
          </a:p>
          <a:p>
            <a:endParaRPr lang="fr-FR" sz="1300" dirty="0" smtClean="0"/>
          </a:p>
          <a:p>
            <a:r>
              <a:rPr lang="fr-FR" sz="1300" b="1" dirty="0">
                <a:solidFill>
                  <a:schemeClr val="tx2">
                    <a:lumMod val="75000"/>
                  </a:schemeClr>
                </a:solidFill>
              </a:rPr>
              <a:t>Profil recherché: </a:t>
            </a:r>
            <a:r>
              <a:rPr lang="fr-FR" sz="1300" dirty="0" smtClean="0"/>
              <a:t>bonne condition physique ,peu de probabilités de tomber malade, bon équilibre mental et émotionnel, esprit du travail en groupe. </a:t>
            </a:r>
          </a:p>
          <a:p>
            <a:r>
              <a:rPr lang="fr-FR" sz="1300" dirty="0" smtClean="0"/>
              <a:t>Objectif : trouver quelqu’un ayant des bonnes qualités dans plusieurs domaines (et non pas qu’il soit le meilleur dans un seul). </a:t>
            </a:r>
            <a:endParaRPr lang="en-US" sz="1300" dirty="0"/>
          </a:p>
        </p:txBody>
      </p:sp>
    </p:spTree>
    <p:extLst>
      <p:ext uri="{BB962C8B-B14F-4D97-AF65-F5344CB8AC3E}">
        <p14:creationId xmlns:p14="http://schemas.microsoft.com/office/powerpoint/2010/main" val="11824400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s-ES" dirty="0"/>
              <a:t>Entrainement d’un astronaute</a:t>
            </a:r>
            <a:endParaRPr lang="en-US" dirty="0"/>
          </a:p>
        </p:txBody>
      </p:sp>
      <p:sp>
        <p:nvSpPr>
          <p:cNvPr id="3" name="Content Placeholder 2"/>
          <p:cNvSpPr>
            <a:spLocks noGrp="1"/>
          </p:cNvSpPr>
          <p:nvPr>
            <p:ph idx="1"/>
          </p:nvPr>
        </p:nvSpPr>
        <p:spPr/>
        <p:txBody>
          <a:bodyPr>
            <a:normAutofit lnSpcReduction="10000"/>
          </a:bodyPr>
          <a:lstStyle/>
          <a:p>
            <a:r>
              <a:rPr lang="es-ES" dirty="0" smtClean="0"/>
              <a:t>3 cycles d’environ 1-2 ans chacun</a:t>
            </a:r>
          </a:p>
          <a:p>
            <a:endParaRPr lang="es-ES" dirty="0" smtClean="0"/>
          </a:p>
          <a:p>
            <a:r>
              <a:rPr lang="es-ES" dirty="0" smtClean="0"/>
              <a:t>Entrainement basique</a:t>
            </a:r>
          </a:p>
          <a:p>
            <a:pPr lvl="1"/>
            <a:r>
              <a:rPr lang="es-ES" dirty="0" smtClean="0"/>
              <a:t>Familiarisation avec l’ISS, les experiences scientifiques, bases medicales, apprentissage du Russe, …</a:t>
            </a:r>
          </a:p>
          <a:p>
            <a:endParaRPr lang="es-ES" dirty="0" smtClean="0"/>
          </a:p>
          <a:p>
            <a:r>
              <a:rPr lang="es-ES" dirty="0" smtClean="0"/>
              <a:t>Etat de réserve</a:t>
            </a:r>
          </a:p>
          <a:p>
            <a:pPr lvl="1"/>
            <a:r>
              <a:rPr lang="es-ES" dirty="0" smtClean="0"/>
              <a:t>Entrainement comme l’astronaute qui va partir (“backup”)</a:t>
            </a:r>
          </a:p>
          <a:p>
            <a:pPr lvl="1"/>
            <a:endParaRPr lang="es-ES" dirty="0"/>
          </a:p>
          <a:p>
            <a:r>
              <a:rPr lang="es-ES" dirty="0" smtClean="0"/>
              <a:t>Entrainement spécifique</a:t>
            </a:r>
          </a:p>
          <a:p>
            <a:pPr lvl="1"/>
            <a:r>
              <a:rPr lang="es-ES" dirty="0" smtClean="0"/>
              <a:t>Entrainement final en vue la mission</a:t>
            </a:r>
          </a:p>
        </p:txBody>
      </p:sp>
      <p:sp>
        <p:nvSpPr>
          <p:cNvPr id="4" name="Date Placeholder 3"/>
          <p:cNvSpPr>
            <a:spLocks noGrp="1"/>
          </p:cNvSpPr>
          <p:nvPr>
            <p:ph type="dt" sz="half" idx="10"/>
          </p:nvPr>
        </p:nvSpPr>
        <p:spPr/>
        <p:txBody>
          <a:bodyPr/>
          <a:lstStyle/>
          <a:p>
            <a:r>
              <a:rPr lang="en-US" dirty="0" smtClean="0"/>
              <a:t>Mars 2013</a:t>
            </a:r>
            <a:endParaRPr lang="en-US" dirty="0"/>
          </a:p>
        </p:txBody>
      </p:sp>
      <p:sp>
        <p:nvSpPr>
          <p:cNvPr id="6" name="Slide Number Placeholder 5"/>
          <p:cNvSpPr>
            <a:spLocks noGrp="1"/>
          </p:cNvSpPr>
          <p:nvPr>
            <p:ph type="sldNum" sz="quarter" idx="12"/>
          </p:nvPr>
        </p:nvSpPr>
        <p:spPr/>
        <p:txBody>
          <a:bodyPr/>
          <a:lstStyle/>
          <a:p>
            <a:fld id="{F0808A57-4250-415D-A8EB-7B6BA9F12DF1}" type="slidenum">
              <a:rPr lang="en-US" smtClean="0"/>
              <a:pPr/>
              <a:t>5</a:t>
            </a:fld>
            <a:endParaRPr lang="en-US" dirty="0"/>
          </a:p>
        </p:txBody>
      </p:sp>
      <p:pic>
        <p:nvPicPr>
          <p:cNvPr id="7" name="Picture 6" descr="http://spacefellowship.com/wp-content/uploads/2012/07/6817255066_791c5db46b_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8224" y="1268760"/>
            <a:ext cx="2301761" cy="1534809"/>
          </a:xfrm>
          <a:prstGeom prst="rect">
            <a:avLst/>
          </a:prstGeom>
          <a:noFill/>
          <a:ln>
            <a:noFill/>
          </a:ln>
        </p:spPr>
      </p:pic>
      <p:pic>
        <p:nvPicPr>
          <p:cNvPr id="1026" name="Picture 2" descr="https://encrypted-tbn1.gstatic.com/images?q=tbn:ANd9GcSyfAd7ZYWboRXEAx89SYjpiPz_Cvdy7NgvrqZ8nbnV5ZsNwsghXQ"/>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2240" y="5157192"/>
            <a:ext cx="1889389" cy="1255662"/>
          </a:xfrm>
          <a:prstGeom prst="rect">
            <a:avLst/>
          </a:prstGeom>
          <a:noFill/>
          <a:extLst>
            <a:ext uri="{909E8E84-426E-40DD-AFC4-6F175D3DCCD1}">
              <a14:hiddenFill xmlns:a14="http://schemas.microsoft.com/office/drawing/2010/main">
                <a:solidFill>
                  <a:srgbClr val="FFFFFF"/>
                </a:solidFill>
              </a14:hiddenFill>
            </a:ext>
          </a:extLst>
        </p:spPr>
      </p:pic>
      <p:sp>
        <p:nvSpPr>
          <p:cNvPr id="9" name="Footer Placeholder 4"/>
          <p:cNvSpPr>
            <a:spLocks noGrp="1"/>
          </p:cNvSpPr>
          <p:nvPr>
            <p:ph type="ftr" sz="quarter" idx="11"/>
          </p:nvPr>
        </p:nvSpPr>
        <p:spPr>
          <a:xfrm>
            <a:off x="2667000" y="6453336"/>
            <a:ext cx="5073352" cy="268139"/>
          </a:xfrm>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Tree>
    <p:extLst>
      <p:ext uri="{BB962C8B-B14F-4D97-AF65-F5344CB8AC3E}">
        <p14:creationId xmlns:p14="http://schemas.microsoft.com/office/powerpoint/2010/main" val="1891327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720080"/>
          </a:xfrm>
        </p:spPr>
        <p:txBody>
          <a:bodyPr>
            <a:normAutofit/>
          </a:bodyPr>
          <a:lstStyle/>
          <a:p>
            <a:pPr algn="ctr"/>
            <a:r>
              <a:rPr lang="fr-FR" dirty="0"/>
              <a:t>Effets psychologiques</a:t>
            </a:r>
          </a:p>
        </p:txBody>
      </p:sp>
      <p:sp>
        <p:nvSpPr>
          <p:cNvPr id="4" name="Date Placeholder 3"/>
          <p:cNvSpPr>
            <a:spLocks noGrp="1"/>
          </p:cNvSpPr>
          <p:nvPr>
            <p:ph type="dt" sz="half" idx="10"/>
          </p:nvPr>
        </p:nvSpPr>
        <p:spPr/>
        <p:txBody>
          <a:bodyPr/>
          <a:lstStyle/>
          <a:p>
            <a:r>
              <a:rPr lang="en-US" dirty="0" smtClean="0"/>
              <a:t>Mars 2013</a:t>
            </a:r>
            <a:endParaRPr lang="en-US" dirty="0"/>
          </a:p>
        </p:txBody>
      </p:sp>
      <p:sp>
        <p:nvSpPr>
          <p:cNvPr id="5" name="Footer Placeholder 4"/>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6" name="Slide Number Placeholder 5"/>
          <p:cNvSpPr>
            <a:spLocks noGrp="1"/>
          </p:cNvSpPr>
          <p:nvPr>
            <p:ph type="sldNum" sz="quarter" idx="12"/>
          </p:nvPr>
        </p:nvSpPr>
        <p:spPr/>
        <p:txBody>
          <a:bodyPr/>
          <a:lstStyle/>
          <a:p>
            <a:fld id="{F0808A57-4250-415D-A8EB-7B6BA9F12DF1}" type="slidenum">
              <a:rPr lang="en-US" smtClean="0"/>
              <a:pPr/>
              <a:t>6</a:t>
            </a:fld>
            <a:endParaRPr lang="en-US" dirty="0"/>
          </a:p>
        </p:txBody>
      </p:sp>
      <p:graphicFrame>
        <p:nvGraphicFramePr>
          <p:cNvPr id="14" name="Content Placeholder 13"/>
          <p:cNvGraphicFramePr>
            <a:graphicFrameLocks noGrp="1"/>
          </p:cNvGraphicFramePr>
          <p:nvPr>
            <p:ph idx="1"/>
            <p:extLst>
              <p:ext uri="{D42A27DB-BD31-4B8C-83A1-F6EECF244321}">
                <p14:modId xmlns:p14="http://schemas.microsoft.com/office/powerpoint/2010/main" val="1763537501"/>
              </p:ext>
            </p:extLst>
          </p:nvPr>
        </p:nvGraphicFramePr>
        <p:xfrm>
          <a:off x="107504" y="1484784"/>
          <a:ext cx="4773216" cy="4897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TextBox 14"/>
          <p:cNvSpPr txBox="1"/>
          <p:nvPr/>
        </p:nvSpPr>
        <p:spPr>
          <a:xfrm>
            <a:off x="4932040" y="2377911"/>
            <a:ext cx="4211960" cy="3139321"/>
          </a:xfrm>
          <a:prstGeom prst="rect">
            <a:avLst/>
          </a:prstGeom>
          <a:noFill/>
        </p:spPr>
        <p:txBody>
          <a:bodyPr wrap="square" rtlCol="0">
            <a:spAutoFit/>
          </a:bodyPr>
          <a:lstStyle/>
          <a:p>
            <a:r>
              <a:rPr lang="es-ES" b="1" dirty="0" smtClean="0">
                <a:solidFill>
                  <a:schemeClr val="tx2">
                    <a:lumMod val="75000"/>
                  </a:schemeClr>
                </a:solidFill>
              </a:rPr>
              <a:t>Solutions:  </a:t>
            </a:r>
          </a:p>
          <a:p>
            <a:pPr marL="285750" indent="-285750">
              <a:buFont typeface="Arial" pitchFamily="34" charset="0"/>
              <a:buChar char="•"/>
            </a:pPr>
            <a:r>
              <a:rPr lang="es-ES" b="1" dirty="0" smtClean="0"/>
              <a:t>Critères de sélections rigoureux</a:t>
            </a:r>
            <a:endParaRPr lang="fr-FR" b="1" dirty="0" smtClean="0"/>
          </a:p>
          <a:p>
            <a:pPr marL="285750" indent="-285750">
              <a:buFont typeface="Arial" pitchFamily="34" charset="0"/>
              <a:buChar char="•"/>
            </a:pPr>
            <a:r>
              <a:rPr lang="es-ES" b="1" dirty="0" smtClean="0"/>
              <a:t>Surveillance discrète du stress</a:t>
            </a:r>
          </a:p>
          <a:p>
            <a:pPr marL="285750" indent="-285750">
              <a:buFont typeface="Arial" pitchFamily="34" charset="0"/>
              <a:buChar char="•"/>
            </a:pPr>
            <a:r>
              <a:rPr lang="es-ES" b="1" dirty="0" smtClean="0"/>
              <a:t>Stratégies d’ajustement et d’adaptations du sommeil</a:t>
            </a:r>
          </a:p>
          <a:p>
            <a:pPr marL="285750" indent="-285750">
              <a:buFont typeface="Arial" pitchFamily="34" charset="0"/>
              <a:buChar char="•"/>
            </a:pPr>
            <a:r>
              <a:rPr lang="es-ES" b="1" dirty="0" smtClean="0"/>
              <a:t>Suivi par une équipe médicale des maladies psychologiques </a:t>
            </a:r>
            <a:endParaRPr lang="es-ES" b="1" dirty="0"/>
          </a:p>
          <a:p>
            <a:pPr marL="285750" indent="-285750">
              <a:buFont typeface="Arial" pitchFamily="34" charset="0"/>
              <a:buChar char="•"/>
            </a:pPr>
            <a:r>
              <a:rPr lang="es-ES" b="1" dirty="0" smtClean="0"/>
              <a:t>Contact avec les proches tous les jours</a:t>
            </a:r>
          </a:p>
          <a:p>
            <a:pPr marL="285750" indent="-285750">
              <a:buFont typeface="Arial" pitchFamily="34" charset="0"/>
              <a:buChar char="•"/>
            </a:pPr>
            <a:r>
              <a:rPr lang="es-ES" b="1" dirty="0" smtClean="0"/>
              <a:t>Planning peu chargé (8h travail, 8h temps libre, 8h sommeil)</a:t>
            </a:r>
          </a:p>
        </p:txBody>
      </p:sp>
    </p:spTree>
    <p:extLst>
      <p:ext uri="{BB962C8B-B14F-4D97-AF65-F5344CB8AC3E}">
        <p14:creationId xmlns:p14="http://schemas.microsoft.com/office/powerpoint/2010/main" val="30444383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FR" dirty="0" smtClean="0"/>
              <a:t>L’impesanteur </a:t>
            </a:r>
            <a:r>
              <a:rPr lang="fr-FR" dirty="0"/>
              <a:t>et ses effets </a:t>
            </a:r>
          </a:p>
        </p:txBody>
      </p:sp>
      <p:sp>
        <p:nvSpPr>
          <p:cNvPr id="3" name="Content Placeholder 2"/>
          <p:cNvSpPr>
            <a:spLocks noGrp="1"/>
          </p:cNvSpPr>
          <p:nvPr>
            <p:ph idx="1"/>
          </p:nvPr>
        </p:nvSpPr>
        <p:spPr/>
        <p:txBody>
          <a:bodyPr/>
          <a:lstStyle/>
          <a:p>
            <a:pPr marL="0" indent="0">
              <a:buNone/>
            </a:pPr>
            <a:r>
              <a:rPr lang="es-ES" dirty="0" smtClean="0"/>
              <a:t>Quatres Effets</a:t>
            </a:r>
          </a:p>
          <a:p>
            <a:r>
              <a:rPr lang="es-ES" dirty="0" smtClean="0"/>
              <a:t>Influence sur la circulation sanguine: “tête bouffie”, “pattes d’oiseau”.40%     nausées, étourdissement</a:t>
            </a:r>
          </a:p>
          <a:p>
            <a:r>
              <a:rPr lang="es-ES" dirty="0" smtClean="0"/>
              <a:t>Perte musculaire et osseuse:VO2max     , 2h de sport/jours, descalcification de 4% à </a:t>
            </a:r>
            <a:r>
              <a:rPr lang="es-ES" dirty="0" smtClean="0"/>
              <a:t>10%</a:t>
            </a:r>
          </a:p>
          <a:p>
            <a:r>
              <a:rPr lang="fr-FR" dirty="0" smtClean="0"/>
              <a:t>Système </a:t>
            </a:r>
            <a:r>
              <a:rPr lang="fr-FR" dirty="0" smtClean="0"/>
              <a:t>immunitaire:</a:t>
            </a:r>
            <a:r>
              <a:rPr lang="es-ES" dirty="0" smtClean="0"/>
              <a:t> l</a:t>
            </a:r>
            <a:r>
              <a:rPr lang="ga-IE" dirty="0" smtClean="0"/>
              <a:t>es effets de la microgravité</a:t>
            </a:r>
            <a:r>
              <a:rPr lang="es-ES" dirty="0" smtClean="0"/>
              <a:t>, l</a:t>
            </a:r>
            <a:r>
              <a:rPr lang="ga-IE" dirty="0" smtClean="0"/>
              <a:t>e rayonnement cosmique</a:t>
            </a:r>
            <a:r>
              <a:rPr lang="es-ES" dirty="0" smtClean="0"/>
              <a:t>, l</a:t>
            </a:r>
            <a:r>
              <a:rPr lang="ga-IE" dirty="0" smtClean="0"/>
              <a:t>e stress lié aux missions</a:t>
            </a:r>
            <a:r>
              <a:rPr lang="es-ES" dirty="0" smtClean="0"/>
              <a:t>, </a:t>
            </a:r>
            <a:r>
              <a:rPr lang="ga-IE" dirty="0" smtClean="0"/>
              <a:t> </a:t>
            </a:r>
            <a:r>
              <a:rPr lang="fr-FR" dirty="0" smtClean="0"/>
              <a:t>d</a:t>
            </a:r>
            <a:r>
              <a:rPr lang="ga-IE" dirty="0" smtClean="0"/>
              <a:t>es bactéries spatiales dangereuses</a:t>
            </a:r>
            <a:r>
              <a:rPr lang="es-ES" dirty="0" smtClean="0"/>
              <a:t>.</a:t>
            </a:r>
          </a:p>
          <a:p>
            <a:r>
              <a:rPr lang="fr-FR" dirty="0" smtClean="0"/>
              <a:t>Effets </a:t>
            </a:r>
            <a:r>
              <a:rPr lang="fr-FR" dirty="0" smtClean="0"/>
              <a:t>psychologiques</a:t>
            </a:r>
            <a:r>
              <a:rPr lang="ga-IE" dirty="0" smtClean="0"/>
              <a:t>:</a:t>
            </a:r>
            <a:r>
              <a:rPr lang="es-ES" dirty="0" smtClean="0"/>
              <a:t> suivie médicale, planning non-surchargé.</a:t>
            </a:r>
            <a:endParaRPr lang="fr-FR" dirty="0" smtClean="0"/>
          </a:p>
        </p:txBody>
      </p:sp>
      <p:sp>
        <p:nvSpPr>
          <p:cNvPr id="4" name="Date Placeholder 3"/>
          <p:cNvSpPr>
            <a:spLocks noGrp="1"/>
          </p:cNvSpPr>
          <p:nvPr>
            <p:ph type="dt" sz="half" idx="10"/>
          </p:nvPr>
        </p:nvSpPr>
        <p:spPr/>
        <p:txBody>
          <a:bodyPr/>
          <a:lstStyle/>
          <a:p>
            <a:r>
              <a:rPr lang="en-US" dirty="0" smtClean="0"/>
              <a:t>Mars 2013</a:t>
            </a:r>
            <a:endParaRPr lang="en-US" dirty="0"/>
          </a:p>
        </p:txBody>
      </p:sp>
      <p:sp>
        <p:nvSpPr>
          <p:cNvPr id="5" name="Footer Placeholder 4"/>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6" name="Slide Number Placeholder 5"/>
          <p:cNvSpPr>
            <a:spLocks noGrp="1"/>
          </p:cNvSpPr>
          <p:nvPr>
            <p:ph type="sldNum" sz="quarter" idx="12"/>
          </p:nvPr>
        </p:nvSpPr>
        <p:spPr/>
        <p:txBody>
          <a:bodyPr/>
          <a:lstStyle/>
          <a:p>
            <a:fld id="{F0808A57-4250-415D-A8EB-7B6BA9F12DF1}" type="slidenum">
              <a:rPr lang="en-US" smtClean="0"/>
              <a:pPr/>
              <a:t>7</a:t>
            </a:fld>
            <a:endParaRPr lang="en-US" dirty="0"/>
          </a:p>
        </p:txBody>
      </p:sp>
      <p:cxnSp>
        <p:nvCxnSpPr>
          <p:cNvPr id="8" name="Straight Arrow Connector 7"/>
          <p:cNvCxnSpPr/>
          <p:nvPr/>
        </p:nvCxnSpPr>
        <p:spPr>
          <a:xfrm>
            <a:off x="3851920" y="2636912"/>
            <a:ext cx="288032" cy="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3" name="Straight Arrow Connector 12"/>
          <p:cNvCxnSpPr/>
          <p:nvPr/>
        </p:nvCxnSpPr>
        <p:spPr>
          <a:xfrm>
            <a:off x="6084168" y="2924944"/>
            <a:ext cx="288032" cy="28803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230447"/>
            <a:ext cx="8064896" cy="5629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65543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22" presetClass="entr" presetSubtype="4"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animEffect transition="in" filter="wipe(down)">
                                      <p:cBhvr>
                                        <p:cTn id="9" dur="500"/>
                                        <p:tgtEl>
                                          <p:spTgt spid="3">
                                            <p:txEl>
                                              <p:pRg st="1" end="1"/>
                                            </p:txEl>
                                          </p:spTgt>
                                        </p:tgtEl>
                                      </p:cBhvr>
                                    </p:animEffect>
                                  </p:childTnLst>
                                </p:cTn>
                              </p:par>
                              <p:par>
                                <p:cTn id="10" presetID="22" presetClass="entr" presetSubtype="4"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circle(in)">
                                      <p:cBhvr>
                                        <p:cTn id="17" dur="5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nodeType="clickEffect">
                                  <p:stCondLst>
                                    <p:cond delay="0"/>
                                  </p:stCondLst>
                                  <p:childTnLst>
                                    <p:animEffect transition="out" filter="wipe(down)">
                                      <p:cBhvr>
                                        <p:cTn id="21" dur="500"/>
                                        <p:tgtEl>
                                          <p:spTgt spid="1026"/>
                                        </p:tgtEl>
                                      </p:cBhvr>
                                    </p:animEffect>
                                    <p:set>
                                      <p:cBhvr>
                                        <p:cTn id="22" dur="1" fill="hold">
                                          <p:stCondLst>
                                            <p:cond delay="499"/>
                                          </p:stCondLst>
                                        </p:cTn>
                                        <p:tgtEl>
                                          <p:spTgt spid="1026"/>
                                        </p:tgtEl>
                                        <p:attrNameLst>
                                          <p:attrName>style.visibility</p:attrName>
                                        </p:attrNameLst>
                                      </p:cBhvr>
                                      <p:to>
                                        <p:strVal val="hidden"/>
                                      </p:to>
                                    </p:set>
                                  </p:childTnLst>
                                </p:cTn>
                              </p:par>
                              <p:par>
                                <p:cTn id="23" presetID="22" presetClass="entr" presetSubtype="4"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wipe(down)">
                                      <p:cBhvr>
                                        <p:cTn id="25" dur="500"/>
                                        <p:tgtEl>
                                          <p:spTgt spid="3">
                                            <p:txEl>
                                              <p:pRg st="3" end="3"/>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wipe(down)">
                                      <p:cBhvr>
                                        <p:cTn id="2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FR" dirty="0" smtClean="0"/>
              <a:t>Les expéditions en dehors du vaisseau (EVA)</a:t>
            </a:r>
            <a:endParaRPr lang="fr-FR" dirty="0"/>
          </a:p>
        </p:txBody>
      </p:sp>
      <p:graphicFrame>
        <p:nvGraphicFramePr>
          <p:cNvPr id="8" name="Espace réservé du contenu 7"/>
          <p:cNvGraphicFramePr>
            <a:graphicFrameLocks noGrp="1"/>
          </p:cNvGraphicFramePr>
          <p:nvPr>
            <p:ph idx="1"/>
          </p:nvPr>
        </p:nvGraphicFramePr>
        <p:xfrm>
          <a:off x="107504" y="1627907"/>
          <a:ext cx="7344816" cy="48974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Espace réservé de la date 3"/>
          <p:cNvSpPr>
            <a:spLocks noGrp="1"/>
          </p:cNvSpPr>
          <p:nvPr>
            <p:ph type="dt" sz="half" idx="10"/>
          </p:nvPr>
        </p:nvSpPr>
        <p:spPr/>
        <p:txBody>
          <a:bodyPr/>
          <a:lstStyle/>
          <a:p>
            <a:r>
              <a:rPr lang="en-US" dirty="0" smtClean="0"/>
              <a:t>Mars 2013</a:t>
            </a:r>
            <a:endParaRPr lang="en-US" dirty="0"/>
          </a:p>
        </p:txBody>
      </p:sp>
      <p:sp>
        <p:nvSpPr>
          <p:cNvPr id="5" name="Espace réservé du pied de page 4"/>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6" name="Espace réservé du numéro de diapositive 5"/>
          <p:cNvSpPr>
            <a:spLocks noGrp="1"/>
          </p:cNvSpPr>
          <p:nvPr>
            <p:ph type="sldNum" sz="quarter" idx="12"/>
          </p:nvPr>
        </p:nvSpPr>
        <p:spPr/>
        <p:txBody>
          <a:bodyPr/>
          <a:lstStyle/>
          <a:p>
            <a:fld id="{F0808A57-4250-415D-A8EB-7B6BA9F12DF1}" type="slidenum">
              <a:rPr lang="en-US" smtClean="0"/>
              <a:pPr/>
              <a:t>8</a:t>
            </a:fld>
            <a:endParaRPr lang="en-US" dirty="0"/>
          </a:p>
        </p:txBody>
      </p:sp>
      <p:pic>
        <p:nvPicPr>
          <p:cNvPr id="1026" name="Picture 2" descr="F:\TPE 2013\Photo TPE production\Astronaut-EVA.jpg"/>
          <p:cNvPicPr>
            <a:picLocks noChangeAspect="1" noChangeArrowheads="1"/>
          </p:cNvPicPr>
          <p:nvPr/>
        </p:nvPicPr>
        <p:blipFill>
          <a:blip r:embed="rId8" cstate="print"/>
          <a:srcRect/>
          <a:stretch>
            <a:fillRect/>
          </a:stretch>
        </p:blipFill>
        <p:spPr bwMode="auto">
          <a:xfrm>
            <a:off x="6948264" y="2852936"/>
            <a:ext cx="2160240" cy="2160240"/>
          </a:xfrm>
          <a:prstGeom prst="rect">
            <a:avLst/>
          </a:prstGeom>
          <a:noFill/>
        </p:spPr>
      </p:pic>
      <p:sp>
        <p:nvSpPr>
          <p:cNvPr id="3" name="TextBox 2"/>
          <p:cNvSpPr txBox="1"/>
          <p:nvPr/>
        </p:nvSpPr>
        <p:spPr>
          <a:xfrm>
            <a:off x="611560" y="1475492"/>
            <a:ext cx="7944739" cy="369332"/>
          </a:xfrm>
          <a:prstGeom prst="rect">
            <a:avLst/>
          </a:prstGeom>
          <a:noFill/>
        </p:spPr>
        <p:txBody>
          <a:bodyPr wrap="none" rtlCol="0">
            <a:spAutoFit/>
          </a:bodyPr>
          <a:lstStyle/>
          <a:p>
            <a:pPr algn="ctr"/>
            <a:r>
              <a:rPr lang="es-ES" b="1" dirty="0" smtClean="0"/>
              <a:t>EMU</a:t>
            </a:r>
            <a:r>
              <a:rPr lang="es-ES" dirty="0" smtClean="0"/>
              <a:t>: Extravehicular Mobility Unite, </a:t>
            </a:r>
            <a:r>
              <a:rPr lang="es-ES" b="1" dirty="0" smtClean="0"/>
              <a:t>TMG</a:t>
            </a:r>
            <a:r>
              <a:rPr lang="es-ES" dirty="0" smtClean="0"/>
              <a:t>: Thermal Micrometeoride Garment</a:t>
            </a:r>
            <a:endParaRPr lang="fr-FR" dirty="0"/>
          </a:p>
        </p:txBody>
      </p:sp>
      <p:pic>
        <p:nvPicPr>
          <p:cNvPr id="9" name="Picture 8"/>
          <p:cNvPicPr/>
          <p:nvPr/>
        </p:nvPicPr>
        <p:blipFill>
          <a:blip r:embed="rId9" cstate="print"/>
          <a:stretch>
            <a:fillRect/>
          </a:stretch>
        </p:blipFill>
        <p:spPr>
          <a:xfrm>
            <a:off x="4546909" y="4349047"/>
            <a:ext cx="4542790" cy="249491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smtClean="0"/>
              <a:t>Support vital (Life support)</a:t>
            </a:r>
            <a:endParaRPr lang="fr-FR" dirty="0"/>
          </a:p>
        </p:txBody>
      </p:sp>
      <p:sp>
        <p:nvSpPr>
          <p:cNvPr id="4" name="Espace réservé de la date 3"/>
          <p:cNvSpPr>
            <a:spLocks noGrp="1"/>
          </p:cNvSpPr>
          <p:nvPr>
            <p:ph type="dt" sz="half" idx="10"/>
          </p:nvPr>
        </p:nvSpPr>
        <p:spPr/>
        <p:txBody>
          <a:bodyPr/>
          <a:lstStyle/>
          <a:p>
            <a:r>
              <a:rPr lang="en-US" dirty="0" smtClean="0"/>
              <a:t>Mars 2013</a:t>
            </a:r>
            <a:endParaRPr lang="en-US" dirty="0"/>
          </a:p>
        </p:txBody>
      </p:sp>
      <p:sp>
        <p:nvSpPr>
          <p:cNvPr id="5" name="Espace réservé du pied de page 4"/>
          <p:cNvSpPr>
            <a:spLocks noGrp="1"/>
          </p:cNvSpPr>
          <p:nvPr>
            <p:ph type="ftr" sz="quarter" idx="11"/>
          </p:nvPr>
        </p:nvSpPr>
        <p:spPr/>
        <p:txBody>
          <a:bodyPr/>
          <a:lstStyle/>
          <a:p>
            <a:r>
              <a:rPr lang="fr-FR" dirty="0" smtClean="0"/>
              <a:t>TPE Santé et Bien-être dans </a:t>
            </a:r>
            <a:r>
              <a:rPr lang="fr-FR" dirty="0" smtClean="0"/>
              <a:t>l’Espace - Xavier </a:t>
            </a:r>
            <a:r>
              <a:rPr lang="fr-FR" dirty="0" err="1" smtClean="0"/>
              <a:t>Arviset</a:t>
            </a:r>
            <a:r>
              <a:rPr lang="fr-FR" dirty="0" smtClean="0"/>
              <a:t>, Guillermo Bravo</a:t>
            </a:r>
            <a:endParaRPr lang="en-US" dirty="0"/>
          </a:p>
        </p:txBody>
      </p:sp>
      <p:sp>
        <p:nvSpPr>
          <p:cNvPr id="6" name="Espace réservé du numéro de diapositive 5"/>
          <p:cNvSpPr>
            <a:spLocks noGrp="1"/>
          </p:cNvSpPr>
          <p:nvPr>
            <p:ph type="sldNum" sz="quarter" idx="12"/>
          </p:nvPr>
        </p:nvSpPr>
        <p:spPr/>
        <p:txBody>
          <a:bodyPr/>
          <a:lstStyle/>
          <a:p>
            <a:fld id="{F0808A57-4250-415D-A8EB-7B6BA9F12DF1}" type="slidenum">
              <a:rPr lang="en-US" smtClean="0"/>
              <a:pPr/>
              <a:t>9</a:t>
            </a:fld>
            <a:endParaRPr lang="en-US" dirty="0"/>
          </a:p>
        </p:txBody>
      </p:sp>
      <p:graphicFrame>
        <p:nvGraphicFramePr>
          <p:cNvPr id="9" name="Espace réservé du contenu 8"/>
          <p:cNvGraphicFramePr>
            <a:graphicFrameLocks noGrp="1"/>
          </p:cNvGraphicFramePr>
          <p:nvPr>
            <p:ph idx="1"/>
          </p:nvPr>
        </p:nvGraphicFramePr>
        <p:xfrm>
          <a:off x="457200" y="1484313"/>
          <a:ext cx="8229600" cy="4897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344</TotalTime>
  <Words>722</Words>
  <Application>Microsoft Office PowerPoint</Application>
  <PresentationFormat>On-screen Show (4:3)</PresentationFormat>
  <Paragraphs>140</Paragraphs>
  <Slides>13</Slides>
  <Notes>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Flow</vt:lpstr>
      <vt:lpstr>TPE 2013 Santé et Bien-être dans l’Espace</vt:lpstr>
      <vt:lpstr>Table des matières</vt:lpstr>
      <vt:lpstr> Introduction</vt:lpstr>
      <vt:lpstr>Sélection d’un astronaute</vt:lpstr>
      <vt:lpstr>Entrainement d’un astronaute</vt:lpstr>
      <vt:lpstr>Effets psychologiques</vt:lpstr>
      <vt:lpstr>L’impesanteur et ses effets </vt:lpstr>
      <vt:lpstr>Les expéditions en dehors du vaisseau (EVA)</vt:lpstr>
      <vt:lpstr>Support vital (Life support)</vt:lpstr>
      <vt:lpstr>Conclusion</vt:lpstr>
      <vt:lpstr>Ouverture</vt:lpstr>
      <vt:lpstr>Remerciements</vt:lpstr>
      <vt:lpstr>Page web du TPE http://santebienetredansespace.webnode.es/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Marie-Agnès Arviset</dc:creator>
  <cp:lastModifiedBy>Xavier Arviset</cp:lastModifiedBy>
  <cp:revision>63</cp:revision>
  <dcterms:created xsi:type="dcterms:W3CDTF">2013-02-20T20:01:02Z</dcterms:created>
  <dcterms:modified xsi:type="dcterms:W3CDTF">2013-03-10T10:47:06Z</dcterms:modified>
</cp:coreProperties>
</file>